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1.xml" ContentType="application/vnd.openxmlformats-officedocument.presentationml.notesSlide+xml"/>
  <Override PartName="/ppt/tags/tag24.xml" ContentType="application/vnd.openxmlformats-officedocument.presentationml.tags+xml"/>
  <Override PartName="/ppt/notesSlides/notesSlide22.xml" ContentType="application/vnd.openxmlformats-officedocument.presentationml.notesSlide+xml"/>
  <Override PartName="/ppt/tags/tag25.xml" ContentType="application/vnd.openxmlformats-officedocument.presentationml.tags+xml"/>
  <Override PartName="/ppt/notesSlides/notesSlide23.xml" ContentType="application/vnd.openxmlformats-officedocument.presentationml.notesSlide+xml"/>
  <Override PartName="/ppt/tags/tag26.xml" ContentType="application/vnd.openxmlformats-officedocument.presentationml.tags+xml"/>
  <Override PartName="/ppt/notesSlides/notesSlide24.xml" ContentType="application/vnd.openxmlformats-officedocument.presentationml.notesSlide+xml"/>
  <Override PartName="/ppt/tags/tag27.xml" ContentType="application/vnd.openxmlformats-officedocument.presentationml.tags+xml"/>
  <Override PartName="/ppt/notesSlides/notesSlide25.xml" ContentType="application/vnd.openxmlformats-officedocument.presentationml.notesSlide+xml"/>
  <Override PartName="/ppt/tags/tag28.xml" ContentType="application/vnd.openxmlformats-officedocument.presentationml.tags+xml"/>
  <Override PartName="/ppt/notesSlides/notesSlide26.xml" ContentType="application/vnd.openxmlformats-officedocument.presentationml.notesSlide+xml"/>
  <Override PartName="/ppt/tags/tag29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3" r:id="rId19"/>
    <p:sldId id="273" r:id="rId20"/>
    <p:sldId id="274" r:id="rId21"/>
    <p:sldId id="275" r:id="rId22"/>
    <p:sldId id="276" r:id="rId23"/>
    <p:sldId id="284" r:id="rId24"/>
    <p:sldId id="277" r:id="rId25"/>
    <p:sldId id="286" r:id="rId26"/>
    <p:sldId id="278" r:id="rId27"/>
    <p:sldId id="282" r:id="rId28"/>
  </p:sldIdLst>
  <p:sldSz cx="18288000" cy="10287000"/>
  <p:notesSz cx="18288000" cy="10287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48" d="100"/>
          <a:sy n="48" d="100"/>
        </p:scale>
        <p:origin x="660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CA6D5-541C-4B1D-A249-15D19F584F0A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6242-5ED9-4766-869C-F22787DC14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080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7183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9591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0855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6206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9049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2669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138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8706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7433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864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5115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048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7853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3020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7828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8234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4047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7160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34617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92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825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264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3185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9764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554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2106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6242-5ED9-4766-869C-F22787DC1461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9509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538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20127" y="893910"/>
            <a:ext cx="10247744" cy="1713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50" b="0" i="0">
                <a:solidFill>
                  <a:srgbClr val="FFF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2538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2538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10287000"/>
                </a:moveTo>
                <a:lnTo>
                  <a:pt x="9144000" y="10287000"/>
                </a:lnTo>
                <a:lnTo>
                  <a:pt x="9144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FF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144000" y="1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4000" y="10286997"/>
                </a:moveTo>
                <a:lnTo>
                  <a:pt x="0" y="10286997"/>
                </a:lnTo>
                <a:lnTo>
                  <a:pt x="0" y="0"/>
                </a:lnTo>
                <a:lnTo>
                  <a:pt x="9144000" y="0"/>
                </a:lnTo>
                <a:lnTo>
                  <a:pt x="9144000" y="10286997"/>
                </a:lnTo>
                <a:close/>
              </a:path>
            </a:pathLst>
          </a:custGeom>
          <a:solidFill>
            <a:srgbClr val="2538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8373627"/>
            <a:ext cx="3362325" cy="1913889"/>
          </a:xfrm>
          <a:custGeom>
            <a:avLst/>
            <a:gdLst/>
            <a:ahLst/>
            <a:cxnLst/>
            <a:rect l="l" t="t" r="r" b="b"/>
            <a:pathLst>
              <a:path w="3362325" h="1913890">
                <a:moveTo>
                  <a:pt x="3251909" y="764940"/>
                </a:moveTo>
                <a:lnTo>
                  <a:pt x="692438" y="764940"/>
                </a:lnTo>
                <a:lnTo>
                  <a:pt x="711597" y="351863"/>
                </a:lnTo>
                <a:lnTo>
                  <a:pt x="822165" y="135263"/>
                </a:lnTo>
                <a:lnTo>
                  <a:pt x="1117905" y="44122"/>
                </a:lnTo>
                <a:lnTo>
                  <a:pt x="1692579" y="7422"/>
                </a:lnTo>
                <a:lnTo>
                  <a:pt x="2245080" y="0"/>
                </a:lnTo>
                <a:lnTo>
                  <a:pt x="2545266" y="66403"/>
                </a:lnTo>
                <a:lnTo>
                  <a:pt x="2697556" y="268622"/>
                </a:lnTo>
                <a:lnTo>
                  <a:pt x="2806368" y="668647"/>
                </a:lnTo>
                <a:lnTo>
                  <a:pt x="3093251" y="668647"/>
                </a:lnTo>
                <a:lnTo>
                  <a:pt x="3230126" y="716185"/>
                </a:lnTo>
                <a:lnTo>
                  <a:pt x="3251909" y="764940"/>
                </a:lnTo>
                <a:close/>
              </a:path>
              <a:path w="3362325" h="1913890">
                <a:moveTo>
                  <a:pt x="3093251" y="668647"/>
                </a:moveTo>
                <a:lnTo>
                  <a:pt x="2806368" y="668647"/>
                </a:lnTo>
                <a:lnTo>
                  <a:pt x="3082654" y="664967"/>
                </a:lnTo>
                <a:lnTo>
                  <a:pt x="3093251" y="668647"/>
                </a:lnTo>
                <a:close/>
              </a:path>
              <a:path w="3362325" h="1913890">
                <a:moveTo>
                  <a:pt x="3347442" y="1293628"/>
                </a:moveTo>
                <a:lnTo>
                  <a:pt x="107132" y="1293628"/>
                </a:lnTo>
                <a:lnTo>
                  <a:pt x="158881" y="957777"/>
                </a:lnTo>
                <a:lnTo>
                  <a:pt x="237099" y="790755"/>
                </a:lnTo>
                <a:lnTo>
                  <a:pt x="396661" y="742997"/>
                </a:lnTo>
                <a:lnTo>
                  <a:pt x="692438" y="764940"/>
                </a:lnTo>
                <a:lnTo>
                  <a:pt x="3251909" y="764940"/>
                </a:lnTo>
                <a:lnTo>
                  <a:pt x="3298625" y="869505"/>
                </a:lnTo>
                <a:lnTo>
                  <a:pt x="3337990" y="1172125"/>
                </a:lnTo>
                <a:lnTo>
                  <a:pt x="3347442" y="1293628"/>
                </a:lnTo>
                <a:close/>
              </a:path>
              <a:path w="3362325" h="1913890">
                <a:moveTo>
                  <a:pt x="2845869" y="1913368"/>
                </a:moveTo>
                <a:lnTo>
                  <a:pt x="0" y="1913368"/>
                </a:lnTo>
                <a:lnTo>
                  <a:pt x="0" y="1271551"/>
                </a:lnTo>
                <a:lnTo>
                  <a:pt x="107132" y="1293628"/>
                </a:lnTo>
                <a:lnTo>
                  <a:pt x="3347442" y="1293628"/>
                </a:lnTo>
                <a:lnTo>
                  <a:pt x="3362014" y="1480941"/>
                </a:lnTo>
                <a:lnTo>
                  <a:pt x="3311359" y="1642566"/>
                </a:lnTo>
                <a:lnTo>
                  <a:pt x="3133225" y="1709818"/>
                </a:lnTo>
                <a:lnTo>
                  <a:pt x="2774817" y="1735514"/>
                </a:lnTo>
                <a:lnTo>
                  <a:pt x="2845869" y="1913368"/>
                </a:lnTo>
                <a:close/>
              </a:path>
            </a:pathLst>
          </a:custGeom>
          <a:solidFill>
            <a:srgbClr val="7C9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8363665"/>
            <a:ext cx="3354070" cy="1917700"/>
          </a:xfrm>
          <a:custGeom>
            <a:avLst/>
            <a:gdLst/>
            <a:ahLst/>
            <a:cxnLst/>
            <a:rect l="l" t="t" r="r" b="b"/>
            <a:pathLst>
              <a:path w="3354070" h="1917700">
                <a:moveTo>
                  <a:pt x="1961467" y="12699"/>
                </a:moveTo>
                <a:lnTo>
                  <a:pt x="1522178" y="12699"/>
                </a:lnTo>
                <a:lnTo>
                  <a:pt x="1576105" y="0"/>
                </a:lnTo>
                <a:lnTo>
                  <a:pt x="1908121" y="0"/>
                </a:lnTo>
                <a:lnTo>
                  <a:pt x="1961467" y="12699"/>
                </a:lnTo>
                <a:close/>
              </a:path>
              <a:path w="3354070" h="1917700">
                <a:moveTo>
                  <a:pt x="130796" y="1282699"/>
                </a:moveTo>
                <a:lnTo>
                  <a:pt x="99244" y="1282699"/>
                </a:lnTo>
                <a:lnTo>
                  <a:pt x="103947" y="1231899"/>
                </a:lnTo>
                <a:lnTo>
                  <a:pt x="112677" y="1181099"/>
                </a:lnTo>
                <a:lnTo>
                  <a:pt x="125257" y="1142999"/>
                </a:lnTo>
                <a:lnTo>
                  <a:pt x="141508" y="1092199"/>
                </a:lnTo>
                <a:lnTo>
                  <a:pt x="161251" y="1054099"/>
                </a:lnTo>
                <a:lnTo>
                  <a:pt x="184308" y="1015999"/>
                </a:lnTo>
                <a:lnTo>
                  <a:pt x="210501" y="977899"/>
                </a:lnTo>
                <a:lnTo>
                  <a:pt x="239651" y="939799"/>
                </a:lnTo>
                <a:lnTo>
                  <a:pt x="271579" y="901699"/>
                </a:lnTo>
                <a:lnTo>
                  <a:pt x="306108" y="876299"/>
                </a:lnTo>
                <a:lnTo>
                  <a:pt x="343058" y="850899"/>
                </a:lnTo>
                <a:lnTo>
                  <a:pt x="382252" y="825499"/>
                </a:lnTo>
                <a:lnTo>
                  <a:pt x="423510" y="800099"/>
                </a:lnTo>
                <a:lnTo>
                  <a:pt x="466655" y="787399"/>
                </a:lnTo>
                <a:lnTo>
                  <a:pt x="511508" y="774699"/>
                </a:lnTo>
                <a:lnTo>
                  <a:pt x="605624" y="749299"/>
                </a:lnTo>
                <a:lnTo>
                  <a:pt x="676663" y="749299"/>
                </a:lnTo>
                <a:lnTo>
                  <a:pt x="678432" y="711199"/>
                </a:lnTo>
                <a:lnTo>
                  <a:pt x="683083" y="673099"/>
                </a:lnTo>
                <a:lnTo>
                  <a:pt x="690542" y="634999"/>
                </a:lnTo>
                <a:lnTo>
                  <a:pt x="700737" y="596899"/>
                </a:lnTo>
                <a:lnTo>
                  <a:pt x="713595" y="558799"/>
                </a:lnTo>
                <a:lnTo>
                  <a:pt x="729042" y="520699"/>
                </a:lnTo>
                <a:lnTo>
                  <a:pt x="747006" y="482599"/>
                </a:lnTo>
                <a:lnTo>
                  <a:pt x="767412" y="444499"/>
                </a:lnTo>
                <a:lnTo>
                  <a:pt x="790189" y="419099"/>
                </a:lnTo>
                <a:lnTo>
                  <a:pt x="815264" y="380999"/>
                </a:lnTo>
                <a:lnTo>
                  <a:pt x="842562" y="342899"/>
                </a:lnTo>
                <a:lnTo>
                  <a:pt x="872011" y="317499"/>
                </a:lnTo>
                <a:lnTo>
                  <a:pt x="903538" y="292099"/>
                </a:lnTo>
                <a:lnTo>
                  <a:pt x="937070" y="253999"/>
                </a:lnTo>
                <a:lnTo>
                  <a:pt x="972534" y="228599"/>
                </a:lnTo>
                <a:lnTo>
                  <a:pt x="1009857" y="203199"/>
                </a:lnTo>
                <a:lnTo>
                  <a:pt x="1048965" y="177799"/>
                </a:lnTo>
                <a:lnTo>
                  <a:pt x="1089786" y="152399"/>
                </a:lnTo>
                <a:lnTo>
                  <a:pt x="1132246" y="126999"/>
                </a:lnTo>
                <a:lnTo>
                  <a:pt x="1176272" y="114299"/>
                </a:lnTo>
                <a:lnTo>
                  <a:pt x="1221792" y="88899"/>
                </a:lnTo>
                <a:lnTo>
                  <a:pt x="1268732" y="76199"/>
                </a:lnTo>
                <a:lnTo>
                  <a:pt x="1317019" y="50799"/>
                </a:lnTo>
                <a:lnTo>
                  <a:pt x="1469233" y="12699"/>
                </a:lnTo>
                <a:lnTo>
                  <a:pt x="2013856" y="12699"/>
                </a:lnTo>
                <a:lnTo>
                  <a:pt x="2065218" y="25399"/>
                </a:lnTo>
                <a:lnTo>
                  <a:pt x="1633508" y="25399"/>
                </a:lnTo>
                <a:lnTo>
                  <a:pt x="1578440" y="38099"/>
                </a:lnTo>
                <a:lnTo>
                  <a:pt x="1524324" y="38099"/>
                </a:lnTo>
                <a:lnTo>
                  <a:pt x="1368475" y="76199"/>
                </a:lnTo>
                <a:lnTo>
                  <a:pt x="1270780" y="101599"/>
                </a:lnTo>
                <a:lnTo>
                  <a:pt x="1224031" y="126999"/>
                </a:lnTo>
                <a:lnTo>
                  <a:pt x="1178786" y="139699"/>
                </a:lnTo>
                <a:lnTo>
                  <a:pt x="1135123" y="165099"/>
                </a:lnTo>
                <a:lnTo>
                  <a:pt x="1093122" y="190499"/>
                </a:lnTo>
                <a:lnTo>
                  <a:pt x="1052861" y="215899"/>
                </a:lnTo>
                <a:lnTo>
                  <a:pt x="1014420" y="241299"/>
                </a:lnTo>
                <a:lnTo>
                  <a:pt x="977877" y="266699"/>
                </a:lnTo>
                <a:lnTo>
                  <a:pt x="943311" y="292099"/>
                </a:lnTo>
                <a:lnTo>
                  <a:pt x="910801" y="317499"/>
                </a:lnTo>
                <a:lnTo>
                  <a:pt x="880426" y="355599"/>
                </a:lnTo>
                <a:lnTo>
                  <a:pt x="852264" y="380999"/>
                </a:lnTo>
                <a:lnTo>
                  <a:pt x="826394" y="419099"/>
                </a:lnTo>
                <a:lnTo>
                  <a:pt x="802897" y="457199"/>
                </a:lnTo>
                <a:lnTo>
                  <a:pt x="781849" y="482599"/>
                </a:lnTo>
                <a:lnTo>
                  <a:pt x="763330" y="520699"/>
                </a:lnTo>
                <a:lnTo>
                  <a:pt x="747419" y="558799"/>
                </a:lnTo>
                <a:lnTo>
                  <a:pt x="734195" y="596899"/>
                </a:lnTo>
                <a:lnTo>
                  <a:pt x="723737" y="634999"/>
                </a:lnTo>
                <a:lnTo>
                  <a:pt x="716123" y="673099"/>
                </a:lnTo>
                <a:lnTo>
                  <a:pt x="711432" y="711199"/>
                </a:lnTo>
                <a:lnTo>
                  <a:pt x="709744" y="749299"/>
                </a:lnTo>
                <a:lnTo>
                  <a:pt x="810379" y="774699"/>
                </a:lnTo>
                <a:lnTo>
                  <a:pt x="857804" y="787399"/>
                </a:lnTo>
                <a:lnTo>
                  <a:pt x="557787" y="787399"/>
                </a:lnTo>
                <a:lnTo>
                  <a:pt x="511500" y="800099"/>
                </a:lnTo>
                <a:lnTo>
                  <a:pt x="466874" y="812799"/>
                </a:lnTo>
                <a:lnTo>
                  <a:pt x="424115" y="838199"/>
                </a:lnTo>
                <a:lnTo>
                  <a:pt x="383424" y="863599"/>
                </a:lnTo>
                <a:lnTo>
                  <a:pt x="345008" y="888999"/>
                </a:lnTo>
                <a:lnTo>
                  <a:pt x="309069" y="914399"/>
                </a:lnTo>
                <a:lnTo>
                  <a:pt x="275813" y="939799"/>
                </a:lnTo>
                <a:lnTo>
                  <a:pt x="245442" y="977899"/>
                </a:lnTo>
                <a:lnTo>
                  <a:pt x="218161" y="1015999"/>
                </a:lnTo>
                <a:lnTo>
                  <a:pt x="194175" y="1054099"/>
                </a:lnTo>
                <a:lnTo>
                  <a:pt x="173686" y="1104899"/>
                </a:lnTo>
                <a:lnTo>
                  <a:pt x="156900" y="1142999"/>
                </a:lnTo>
                <a:lnTo>
                  <a:pt x="144020" y="1193799"/>
                </a:lnTo>
                <a:lnTo>
                  <a:pt x="135251" y="1231899"/>
                </a:lnTo>
                <a:lnTo>
                  <a:pt x="130796" y="1282699"/>
                </a:lnTo>
                <a:close/>
              </a:path>
              <a:path w="3354070" h="1917700">
                <a:moveTo>
                  <a:pt x="2809507" y="711199"/>
                </a:moveTo>
                <a:lnTo>
                  <a:pt x="2779486" y="711199"/>
                </a:lnTo>
                <a:lnTo>
                  <a:pt x="2774586" y="673099"/>
                </a:lnTo>
                <a:lnTo>
                  <a:pt x="2766781" y="634999"/>
                </a:lnTo>
                <a:lnTo>
                  <a:pt x="2756150" y="596899"/>
                </a:lnTo>
                <a:lnTo>
                  <a:pt x="2742773" y="558799"/>
                </a:lnTo>
                <a:lnTo>
                  <a:pt x="2726728" y="520699"/>
                </a:lnTo>
                <a:lnTo>
                  <a:pt x="2708094" y="482599"/>
                </a:lnTo>
                <a:lnTo>
                  <a:pt x="2686950" y="444499"/>
                </a:lnTo>
                <a:lnTo>
                  <a:pt x="2663374" y="419099"/>
                </a:lnTo>
                <a:lnTo>
                  <a:pt x="2637446" y="380999"/>
                </a:lnTo>
                <a:lnTo>
                  <a:pt x="2609244" y="355599"/>
                </a:lnTo>
                <a:lnTo>
                  <a:pt x="2578846" y="317499"/>
                </a:lnTo>
                <a:lnTo>
                  <a:pt x="2546333" y="292099"/>
                </a:lnTo>
                <a:lnTo>
                  <a:pt x="2511782" y="266699"/>
                </a:lnTo>
                <a:lnTo>
                  <a:pt x="2475272" y="241299"/>
                </a:lnTo>
                <a:lnTo>
                  <a:pt x="2436883" y="215899"/>
                </a:lnTo>
                <a:lnTo>
                  <a:pt x="2396693" y="190499"/>
                </a:lnTo>
                <a:lnTo>
                  <a:pt x="2354780" y="165099"/>
                </a:lnTo>
                <a:lnTo>
                  <a:pt x="2311224" y="139699"/>
                </a:lnTo>
                <a:lnTo>
                  <a:pt x="2266104" y="126999"/>
                </a:lnTo>
                <a:lnTo>
                  <a:pt x="2219497" y="101599"/>
                </a:lnTo>
                <a:lnTo>
                  <a:pt x="2122143" y="76199"/>
                </a:lnTo>
                <a:lnTo>
                  <a:pt x="1966938" y="38099"/>
                </a:lnTo>
                <a:lnTo>
                  <a:pt x="1913072" y="38099"/>
                </a:lnTo>
                <a:lnTo>
                  <a:pt x="1858272" y="25399"/>
                </a:lnTo>
                <a:lnTo>
                  <a:pt x="2065218" y="25399"/>
                </a:lnTo>
                <a:lnTo>
                  <a:pt x="2164581" y="50799"/>
                </a:lnTo>
                <a:lnTo>
                  <a:pt x="2212441" y="76199"/>
                </a:lnTo>
                <a:lnTo>
                  <a:pt x="2304167" y="101599"/>
                </a:lnTo>
                <a:lnTo>
                  <a:pt x="2347893" y="126999"/>
                </a:lnTo>
                <a:lnTo>
                  <a:pt x="2390101" y="152399"/>
                </a:lnTo>
                <a:lnTo>
                  <a:pt x="2430720" y="177799"/>
                </a:lnTo>
                <a:lnTo>
                  <a:pt x="2469680" y="203199"/>
                </a:lnTo>
                <a:lnTo>
                  <a:pt x="2506911" y="228599"/>
                </a:lnTo>
                <a:lnTo>
                  <a:pt x="2542342" y="253999"/>
                </a:lnTo>
                <a:lnTo>
                  <a:pt x="2575905" y="279399"/>
                </a:lnTo>
                <a:lnTo>
                  <a:pt x="2607527" y="304799"/>
                </a:lnTo>
                <a:lnTo>
                  <a:pt x="2637140" y="342899"/>
                </a:lnTo>
                <a:lnTo>
                  <a:pt x="2664672" y="368299"/>
                </a:lnTo>
                <a:lnTo>
                  <a:pt x="2690054" y="406399"/>
                </a:lnTo>
                <a:lnTo>
                  <a:pt x="2713215" y="431799"/>
                </a:lnTo>
                <a:lnTo>
                  <a:pt x="2734086" y="469899"/>
                </a:lnTo>
                <a:lnTo>
                  <a:pt x="2752596" y="507999"/>
                </a:lnTo>
                <a:lnTo>
                  <a:pt x="2768674" y="546099"/>
                </a:lnTo>
                <a:lnTo>
                  <a:pt x="2782251" y="584199"/>
                </a:lnTo>
                <a:lnTo>
                  <a:pt x="2793256" y="622299"/>
                </a:lnTo>
                <a:lnTo>
                  <a:pt x="2801620" y="660399"/>
                </a:lnTo>
                <a:lnTo>
                  <a:pt x="2865861" y="660399"/>
                </a:lnTo>
                <a:lnTo>
                  <a:pt x="2959551" y="685799"/>
                </a:lnTo>
                <a:lnTo>
                  <a:pt x="2807898" y="685799"/>
                </a:lnTo>
                <a:lnTo>
                  <a:pt x="2807898" y="698499"/>
                </a:lnTo>
                <a:lnTo>
                  <a:pt x="2809507" y="698499"/>
                </a:lnTo>
                <a:lnTo>
                  <a:pt x="2809507" y="711199"/>
                </a:lnTo>
                <a:close/>
              </a:path>
              <a:path w="3354070" h="1917700">
                <a:moveTo>
                  <a:pt x="2850789" y="1917699"/>
                </a:moveTo>
                <a:lnTo>
                  <a:pt x="2820601" y="1917699"/>
                </a:lnTo>
                <a:lnTo>
                  <a:pt x="2813277" y="1879599"/>
                </a:lnTo>
                <a:lnTo>
                  <a:pt x="2800315" y="1828799"/>
                </a:lnTo>
                <a:lnTo>
                  <a:pt x="2782771" y="1790699"/>
                </a:lnTo>
                <a:lnTo>
                  <a:pt x="2760571" y="1752599"/>
                </a:lnTo>
                <a:lnTo>
                  <a:pt x="2746405" y="1727199"/>
                </a:lnTo>
                <a:lnTo>
                  <a:pt x="2824896" y="1727199"/>
                </a:lnTo>
                <a:lnTo>
                  <a:pt x="2873555" y="1714499"/>
                </a:lnTo>
                <a:lnTo>
                  <a:pt x="2920627" y="1714499"/>
                </a:lnTo>
                <a:lnTo>
                  <a:pt x="2965947" y="1701799"/>
                </a:lnTo>
                <a:lnTo>
                  <a:pt x="3009350" y="1689099"/>
                </a:lnTo>
                <a:lnTo>
                  <a:pt x="3050670" y="1663699"/>
                </a:lnTo>
                <a:lnTo>
                  <a:pt x="3089741" y="1650999"/>
                </a:lnTo>
                <a:lnTo>
                  <a:pt x="3126398" y="1625599"/>
                </a:lnTo>
                <a:lnTo>
                  <a:pt x="3160475" y="1587499"/>
                </a:lnTo>
                <a:lnTo>
                  <a:pt x="3191806" y="1562099"/>
                </a:lnTo>
                <a:lnTo>
                  <a:pt x="3220227" y="1523999"/>
                </a:lnTo>
                <a:lnTo>
                  <a:pt x="3245570" y="1498599"/>
                </a:lnTo>
                <a:lnTo>
                  <a:pt x="3267671" y="1460499"/>
                </a:lnTo>
                <a:lnTo>
                  <a:pt x="3286364" y="1422399"/>
                </a:lnTo>
                <a:lnTo>
                  <a:pt x="3301484" y="1371599"/>
                </a:lnTo>
                <a:lnTo>
                  <a:pt x="3312864" y="1333499"/>
                </a:lnTo>
                <a:lnTo>
                  <a:pt x="3320339" y="1282699"/>
                </a:lnTo>
                <a:lnTo>
                  <a:pt x="3323744" y="1244599"/>
                </a:lnTo>
                <a:lnTo>
                  <a:pt x="3322883" y="1181099"/>
                </a:lnTo>
                <a:lnTo>
                  <a:pt x="3316825" y="1130299"/>
                </a:lnTo>
                <a:lnTo>
                  <a:pt x="3305700" y="1079499"/>
                </a:lnTo>
                <a:lnTo>
                  <a:pt x="3289638" y="1028699"/>
                </a:lnTo>
                <a:lnTo>
                  <a:pt x="3268769" y="990599"/>
                </a:lnTo>
                <a:lnTo>
                  <a:pt x="3243224" y="939799"/>
                </a:lnTo>
                <a:lnTo>
                  <a:pt x="3213132" y="901699"/>
                </a:lnTo>
                <a:lnTo>
                  <a:pt x="3178625" y="863599"/>
                </a:lnTo>
                <a:lnTo>
                  <a:pt x="3140441" y="825499"/>
                </a:lnTo>
                <a:lnTo>
                  <a:pt x="3099408" y="787399"/>
                </a:lnTo>
                <a:lnTo>
                  <a:pt x="3055785" y="761999"/>
                </a:lnTo>
                <a:lnTo>
                  <a:pt x="3009832" y="736599"/>
                </a:lnTo>
                <a:lnTo>
                  <a:pt x="2961807" y="723899"/>
                </a:lnTo>
                <a:lnTo>
                  <a:pt x="2911970" y="698499"/>
                </a:lnTo>
                <a:lnTo>
                  <a:pt x="2860581" y="698499"/>
                </a:lnTo>
                <a:lnTo>
                  <a:pt x="2807898" y="685799"/>
                </a:lnTo>
                <a:lnTo>
                  <a:pt x="2959551" y="685799"/>
                </a:lnTo>
                <a:lnTo>
                  <a:pt x="3004389" y="698499"/>
                </a:lnTo>
                <a:lnTo>
                  <a:pt x="3047629" y="723899"/>
                </a:lnTo>
                <a:lnTo>
                  <a:pt x="3089080" y="749299"/>
                </a:lnTo>
                <a:lnTo>
                  <a:pt x="3128547" y="774699"/>
                </a:lnTo>
                <a:lnTo>
                  <a:pt x="3165838" y="800099"/>
                </a:lnTo>
                <a:lnTo>
                  <a:pt x="3200758" y="838199"/>
                </a:lnTo>
                <a:lnTo>
                  <a:pt x="3233622" y="876299"/>
                </a:lnTo>
                <a:lnTo>
                  <a:pt x="3262762" y="914399"/>
                </a:lnTo>
                <a:lnTo>
                  <a:pt x="3288076" y="952499"/>
                </a:lnTo>
                <a:lnTo>
                  <a:pt x="3309458" y="1003299"/>
                </a:lnTo>
                <a:lnTo>
                  <a:pt x="3326806" y="1041399"/>
                </a:lnTo>
                <a:lnTo>
                  <a:pt x="3340014" y="1092199"/>
                </a:lnTo>
                <a:lnTo>
                  <a:pt x="3348980" y="1142999"/>
                </a:lnTo>
                <a:lnTo>
                  <a:pt x="3353598" y="1193799"/>
                </a:lnTo>
                <a:lnTo>
                  <a:pt x="3353765" y="1244599"/>
                </a:lnTo>
                <a:lnTo>
                  <a:pt x="3350360" y="1295399"/>
                </a:lnTo>
                <a:lnTo>
                  <a:pt x="3342878" y="1333499"/>
                </a:lnTo>
                <a:lnTo>
                  <a:pt x="3331482" y="1384299"/>
                </a:lnTo>
                <a:lnTo>
                  <a:pt x="3316332" y="1422399"/>
                </a:lnTo>
                <a:lnTo>
                  <a:pt x="3297589" y="1473199"/>
                </a:lnTo>
                <a:lnTo>
                  <a:pt x="3275412" y="1511299"/>
                </a:lnTo>
                <a:lnTo>
                  <a:pt x="3249964" y="1549399"/>
                </a:lnTo>
                <a:lnTo>
                  <a:pt x="3221403" y="1574799"/>
                </a:lnTo>
                <a:lnTo>
                  <a:pt x="3189892" y="1612899"/>
                </a:lnTo>
                <a:lnTo>
                  <a:pt x="3155591" y="1638299"/>
                </a:lnTo>
                <a:lnTo>
                  <a:pt x="3118660" y="1663699"/>
                </a:lnTo>
                <a:lnTo>
                  <a:pt x="3079261" y="1689099"/>
                </a:lnTo>
                <a:lnTo>
                  <a:pt x="3037553" y="1714499"/>
                </a:lnTo>
                <a:lnTo>
                  <a:pt x="2993697" y="1727199"/>
                </a:lnTo>
                <a:lnTo>
                  <a:pt x="2947854" y="1739899"/>
                </a:lnTo>
                <a:lnTo>
                  <a:pt x="2900185" y="1752599"/>
                </a:lnTo>
                <a:lnTo>
                  <a:pt x="2850850" y="1752599"/>
                </a:lnTo>
                <a:lnTo>
                  <a:pt x="2800010" y="1765299"/>
                </a:lnTo>
                <a:lnTo>
                  <a:pt x="2821748" y="1803399"/>
                </a:lnTo>
                <a:lnTo>
                  <a:pt x="2838236" y="1854199"/>
                </a:lnTo>
                <a:lnTo>
                  <a:pt x="2849450" y="1904999"/>
                </a:lnTo>
                <a:lnTo>
                  <a:pt x="2850789" y="1917699"/>
                </a:lnTo>
                <a:close/>
              </a:path>
              <a:path w="3354070" h="1917700">
                <a:moveTo>
                  <a:pt x="2400220" y="1295399"/>
                </a:moveTo>
                <a:lnTo>
                  <a:pt x="2210967" y="1295399"/>
                </a:lnTo>
                <a:lnTo>
                  <a:pt x="2163907" y="1282699"/>
                </a:lnTo>
                <a:lnTo>
                  <a:pt x="2119142" y="1257299"/>
                </a:lnTo>
                <a:lnTo>
                  <a:pt x="2077305" y="1244599"/>
                </a:lnTo>
                <a:lnTo>
                  <a:pt x="2039031" y="1206499"/>
                </a:lnTo>
                <a:lnTo>
                  <a:pt x="2004952" y="1181099"/>
                </a:lnTo>
                <a:lnTo>
                  <a:pt x="1973948" y="1142999"/>
                </a:lnTo>
                <a:lnTo>
                  <a:pt x="1951115" y="1092199"/>
                </a:lnTo>
                <a:lnTo>
                  <a:pt x="1936686" y="1054099"/>
                </a:lnTo>
                <a:lnTo>
                  <a:pt x="1930891" y="1003299"/>
                </a:lnTo>
                <a:lnTo>
                  <a:pt x="1933962" y="965199"/>
                </a:lnTo>
                <a:lnTo>
                  <a:pt x="1946552" y="914399"/>
                </a:lnTo>
                <a:lnTo>
                  <a:pt x="1968754" y="863599"/>
                </a:lnTo>
                <a:lnTo>
                  <a:pt x="1999962" y="825499"/>
                </a:lnTo>
                <a:lnTo>
                  <a:pt x="2039569" y="787399"/>
                </a:lnTo>
                <a:lnTo>
                  <a:pt x="2086969" y="749299"/>
                </a:lnTo>
                <a:lnTo>
                  <a:pt x="2132337" y="723899"/>
                </a:lnTo>
                <a:lnTo>
                  <a:pt x="2180692" y="711199"/>
                </a:lnTo>
                <a:lnTo>
                  <a:pt x="2230183" y="711199"/>
                </a:lnTo>
                <a:lnTo>
                  <a:pt x="2278959" y="723899"/>
                </a:lnTo>
                <a:lnTo>
                  <a:pt x="2325168" y="736599"/>
                </a:lnTo>
                <a:lnTo>
                  <a:pt x="2346064" y="749299"/>
                </a:lnTo>
                <a:lnTo>
                  <a:pt x="2199574" y="749299"/>
                </a:lnTo>
                <a:lnTo>
                  <a:pt x="2149498" y="761999"/>
                </a:lnTo>
                <a:lnTo>
                  <a:pt x="2102745" y="774699"/>
                </a:lnTo>
                <a:lnTo>
                  <a:pt x="2059860" y="800099"/>
                </a:lnTo>
                <a:lnTo>
                  <a:pt x="2024235" y="838199"/>
                </a:lnTo>
                <a:lnTo>
                  <a:pt x="1996329" y="876299"/>
                </a:lnTo>
                <a:lnTo>
                  <a:pt x="1976602" y="914399"/>
                </a:lnTo>
                <a:lnTo>
                  <a:pt x="1965513" y="965199"/>
                </a:lnTo>
                <a:lnTo>
                  <a:pt x="1964269" y="1015999"/>
                </a:lnTo>
                <a:lnTo>
                  <a:pt x="1974578" y="1066799"/>
                </a:lnTo>
                <a:lnTo>
                  <a:pt x="1996130" y="1117599"/>
                </a:lnTo>
                <a:lnTo>
                  <a:pt x="2028615" y="1155699"/>
                </a:lnTo>
                <a:lnTo>
                  <a:pt x="2061645" y="1193799"/>
                </a:lnTo>
                <a:lnTo>
                  <a:pt x="2099158" y="1219199"/>
                </a:lnTo>
                <a:lnTo>
                  <a:pt x="2140392" y="1231899"/>
                </a:lnTo>
                <a:lnTo>
                  <a:pt x="2184588" y="1257299"/>
                </a:lnTo>
                <a:lnTo>
                  <a:pt x="2230982" y="1257299"/>
                </a:lnTo>
                <a:lnTo>
                  <a:pt x="2278815" y="1269999"/>
                </a:lnTo>
                <a:lnTo>
                  <a:pt x="2487711" y="1269999"/>
                </a:lnTo>
                <a:lnTo>
                  <a:pt x="2400220" y="1295399"/>
                </a:lnTo>
                <a:close/>
              </a:path>
              <a:path w="3354070" h="1917700">
                <a:moveTo>
                  <a:pt x="2487711" y="1269999"/>
                </a:moveTo>
                <a:lnTo>
                  <a:pt x="2375751" y="1269999"/>
                </a:lnTo>
                <a:lnTo>
                  <a:pt x="2469305" y="1244599"/>
                </a:lnTo>
                <a:lnTo>
                  <a:pt x="2512910" y="1219199"/>
                </a:lnTo>
                <a:lnTo>
                  <a:pt x="2558384" y="1193799"/>
                </a:lnTo>
                <a:lnTo>
                  <a:pt x="2599396" y="1155699"/>
                </a:lnTo>
                <a:lnTo>
                  <a:pt x="2636025" y="1130299"/>
                </a:lnTo>
                <a:lnTo>
                  <a:pt x="2668347" y="1092199"/>
                </a:lnTo>
                <a:lnTo>
                  <a:pt x="2696439" y="1054099"/>
                </a:lnTo>
                <a:lnTo>
                  <a:pt x="2720377" y="1015999"/>
                </a:lnTo>
                <a:lnTo>
                  <a:pt x="2740240" y="977899"/>
                </a:lnTo>
                <a:lnTo>
                  <a:pt x="2756102" y="939799"/>
                </a:lnTo>
                <a:lnTo>
                  <a:pt x="2768042" y="901699"/>
                </a:lnTo>
                <a:lnTo>
                  <a:pt x="2776137" y="850899"/>
                </a:lnTo>
                <a:lnTo>
                  <a:pt x="2780462" y="800099"/>
                </a:lnTo>
                <a:lnTo>
                  <a:pt x="2781096" y="749299"/>
                </a:lnTo>
                <a:lnTo>
                  <a:pt x="2781096" y="736599"/>
                </a:lnTo>
                <a:lnTo>
                  <a:pt x="2780844" y="723899"/>
                </a:lnTo>
                <a:lnTo>
                  <a:pt x="2779738" y="711199"/>
                </a:lnTo>
                <a:lnTo>
                  <a:pt x="2809746" y="711199"/>
                </a:lnTo>
                <a:lnTo>
                  <a:pt x="2810799" y="723899"/>
                </a:lnTo>
                <a:lnTo>
                  <a:pt x="2811038" y="736599"/>
                </a:lnTo>
                <a:lnTo>
                  <a:pt x="2811878" y="787399"/>
                </a:lnTo>
                <a:lnTo>
                  <a:pt x="2809226" y="838199"/>
                </a:lnTo>
                <a:lnTo>
                  <a:pt x="2803007" y="888999"/>
                </a:lnTo>
                <a:lnTo>
                  <a:pt x="2793150" y="927099"/>
                </a:lnTo>
                <a:lnTo>
                  <a:pt x="2779581" y="977899"/>
                </a:lnTo>
                <a:lnTo>
                  <a:pt x="2762228" y="1015999"/>
                </a:lnTo>
                <a:lnTo>
                  <a:pt x="2741018" y="1054099"/>
                </a:lnTo>
                <a:lnTo>
                  <a:pt x="2715878" y="1092199"/>
                </a:lnTo>
                <a:lnTo>
                  <a:pt x="2686736" y="1117599"/>
                </a:lnTo>
                <a:lnTo>
                  <a:pt x="2653518" y="1155699"/>
                </a:lnTo>
                <a:lnTo>
                  <a:pt x="2616153" y="1181099"/>
                </a:lnTo>
                <a:lnTo>
                  <a:pt x="2574566" y="1219199"/>
                </a:lnTo>
                <a:lnTo>
                  <a:pt x="2528686" y="1244599"/>
                </a:lnTo>
                <a:lnTo>
                  <a:pt x="2487711" y="1269999"/>
                </a:lnTo>
                <a:close/>
              </a:path>
              <a:path w="3354070" h="1917700">
                <a:moveTo>
                  <a:pt x="2352015" y="1054099"/>
                </a:moveTo>
                <a:lnTo>
                  <a:pt x="2336240" y="1028699"/>
                </a:lnTo>
                <a:lnTo>
                  <a:pt x="2365393" y="1003299"/>
                </a:lnTo>
                <a:lnTo>
                  <a:pt x="2388486" y="977899"/>
                </a:lnTo>
                <a:lnTo>
                  <a:pt x="2404774" y="952499"/>
                </a:lnTo>
                <a:lnTo>
                  <a:pt x="2413508" y="914399"/>
                </a:lnTo>
                <a:lnTo>
                  <a:pt x="2414766" y="888999"/>
                </a:lnTo>
                <a:lnTo>
                  <a:pt x="2409202" y="863599"/>
                </a:lnTo>
                <a:lnTo>
                  <a:pt x="2378818" y="812799"/>
                </a:lnTo>
                <a:lnTo>
                  <a:pt x="2342595" y="774699"/>
                </a:lnTo>
                <a:lnTo>
                  <a:pt x="2298837" y="761999"/>
                </a:lnTo>
                <a:lnTo>
                  <a:pt x="2250259" y="749299"/>
                </a:lnTo>
                <a:lnTo>
                  <a:pt x="2346064" y="749299"/>
                </a:lnTo>
                <a:lnTo>
                  <a:pt x="2366960" y="761999"/>
                </a:lnTo>
                <a:lnTo>
                  <a:pt x="2402481" y="787399"/>
                </a:lnTo>
                <a:lnTo>
                  <a:pt x="2439737" y="850899"/>
                </a:lnTo>
                <a:lnTo>
                  <a:pt x="2446613" y="888999"/>
                </a:lnTo>
                <a:lnTo>
                  <a:pt x="2445060" y="927099"/>
                </a:lnTo>
                <a:lnTo>
                  <a:pt x="2434517" y="965199"/>
                </a:lnTo>
                <a:lnTo>
                  <a:pt x="2415108" y="990599"/>
                </a:lnTo>
                <a:lnTo>
                  <a:pt x="2387413" y="1028699"/>
                </a:lnTo>
                <a:lnTo>
                  <a:pt x="2352015" y="1054099"/>
                </a:lnTo>
                <a:close/>
              </a:path>
              <a:path w="3354070" h="1917700">
                <a:moveTo>
                  <a:pt x="1178264" y="1320799"/>
                </a:moveTo>
                <a:lnTo>
                  <a:pt x="1178264" y="1282699"/>
                </a:lnTo>
                <a:lnTo>
                  <a:pt x="1176202" y="1231899"/>
                </a:lnTo>
                <a:lnTo>
                  <a:pt x="1170120" y="1181099"/>
                </a:lnTo>
                <a:lnTo>
                  <a:pt x="1160177" y="1142999"/>
                </a:lnTo>
                <a:lnTo>
                  <a:pt x="1146529" y="1104899"/>
                </a:lnTo>
                <a:lnTo>
                  <a:pt x="1129334" y="1066799"/>
                </a:lnTo>
                <a:lnTo>
                  <a:pt x="1108749" y="1028699"/>
                </a:lnTo>
                <a:lnTo>
                  <a:pt x="1084930" y="990599"/>
                </a:lnTo>
                <a:lnTo>
                  <a:pt x="1058036" y="952499"/>
                </a:lnTo>
                <a:lnTo>
                  <a:pt x="1028224" y="927099"/>
                </a:lnTo>
                <a:lnTo>
                  <a:pt x="995650" y="901699"/>
                </a:lnTo>
                <a:lnTo>
                  <a:pt x="960473" y="876299"/>
                </a:lnTo>
                <a:lnTo>
                  <a:pt x="922848" y="850899"/>
                </a:lnTo>
                <a:lnTo>
                  <a:pt x="882935" y="825499"/>
                </a:lnTo>
                <a:lnTo>
                  <a:pt x="840889" y="812799"/>
                </a:lnTo>
                <a:lnTo>
                  <a:pt x="796868" y="800099"/>
                </a:lnTo>
                <a:lnTo>
                  <a:pt x="751030" y="787399"/>
                </a:lnTo>
                <a:lnTo>
                  <a:pt x="857804" y="787399"/>
                </a:lnTo>
                <a:lnTo>
                  <a:pt x="903060" y="800099"/>
                </a:lnTo>
                <a:lnTo>
                  <a:pt x="945968" y="825499"/>
                </a:lnTo>
                <a:lnTo>
                  <a:pt x="986347" y="850899"/>
                </a:lnTo>
                <a:lnTo>
                  <a:pt x="1024018" y="876299"/>
                </a:lnTo>
                <a:lnTo>
                  <a:pt x="1058799" y="901699"/>
                </a:lnTo>
                <a:lnTo>
                  <a:pt x="1090511" y="939799"/>
                </a:lnTo>
                <a:lnTo>
                  <a:pt x="1118974" y="977899"/>
                </a:lnTo>
                <a:lnTo>
                  <a:pt x="1144007" y="1015999"/>
                </a:lnTo>
                <a:lnTo>
                  <a:pt x="1165430" y="1054099"/>
                </a:lnTo>
                <a:lnTo>
                  <a:pt x="1183064" y="1104899"/>
                </a:lnTo>
                <a:lnTo>
                  <a:pt x="1196727" y="1142999"/>
                </a:lnTo>
                <a:lnTo>
                  <a:pt x="1206241" y="1193799"/>
                </a:lnTo>
                <a:lnTo>
                  <a:pt x="1211424" y="1244599"/>
                </a:lnTo>
                <a:lnTo>
                  <a:pt x="1265785" y="1244599"/>
                </a:lnTo>
                <a:lnTo>
                  <a:pt x="1244231" y="1257299"/>
                </a:lnTo>
                <a:lnTo>
                  <a:pt x="1205145" y="1295399"/>
                </a:lnTo>
                <a:lnTo>
                  <a:pt x="1178264" y="1320799"/>
                </a:lnTo>
                <a:close/>
              </a:path>
              <a:path w="3354070" h="1917700">
                <a:moveTo>
                  <a:pt x="1265785" y="1244599"/>
                </a:moveTo>
                <a:lnTo>
                  <a:pt x="1211424" y="1244599"/>
                </a:lnTo>
                <a:lnTo>
                  <a:pt x="1251270" y="1219199"/>
                </a:lnTo>
                <a:lnTo>
                  <a:pt x="1294678" y="1193799"/>
                </a:lnTo>
                <a:lnTo>
                  <a:pt x="1341037" y="1181099"/>
                </a:lnTo>
                <a:lnTo>
                  <a:pt x="1389738" y="1168399"/>
                </a:lnTo>
                <a:lnTo>
                  <a:pt x="1487021" y="1168399"/>
                </a:lnTo>
                <a:lnTo>
                  <a:pt x="1532600" y="1181099"/>
                </a:lnTo>
                <a:lnTo>
                  <a:pt x="1576426" y="1193799"/>
                </a:lnTo>
                <a:lnTo>
                  <a:pt x="1597222" y="1206499"/>
                </a:lnTo>
                <a:lnTo>
                  <a:pt x="1383470" y="1206499"/>
                </a:lnTo>
                <a:lnTo>
                  <a:pt x="1333930" y="1219199"/>
                </a:lnTo>
                <a:lnTo>
                  <a:pt x="1287338" y="1231899"/>
                </a:lnTo>
                <a:lnTo>
                  <a:pt x="1265785" y="1244599"/>
                </a:lnTo>
                <a:close/>
              </a:path>
              <a:path w="3354070" h="1917700">
                <a:moveTo>
                  <a:pt x="1987698" y="1917699"/>
                </a:moveTo>
                <a:lnTo>
                  <a:pt x="1950171" y="1917699"/>
                </a:lnTo>
                <a:lnTo>
                  <a:pt x="1931677" y="1879599"/>
                </a:lnTo>
                <a:lnTo>
                  <a:pt x="1904172" y="1854199"/>
                </a:lnTo>
                <a:lnTo>
                  <a:pt x="1871980" y="1816099"/>
                </a:lnTo>
                <a:lnTo>
                  <a:pt x="1835621" y="1790699"/>
                </a:lnTo>
                <a:lnTo>
                  <a:pt x="1795616" y="1777999"/>
                </a:lnTo>
                <a:lnTo>
                  <a:pt x="1752484" y="1765299"/>
                </a:lnTo>
                <a:lnTo>
                  <a:pt x="1668916" y="1765299"/>
                </a:lnTo>
                <a:lnTo>
                  <a:pt x="1695719" y="1727199"/>
                </a:lnTo>
                <a:lnTo>
                  <a:pt x="1728503" y="1689099"/>
                </a:lnTo>
                <a:lnTo>
                  <a:pt x="1753019" y="1650999"/>
                </a:lnTo>
                <a:lnTo>
                  <a:pt x="1769345" y="1612899"/>
                </a:lnTo>
                <a:lnTo>
                  <a:pt x="1777559" y="1562099"/>
                </a:lnTo>
                <a:lnTo>
                  <a:pt x="1777736" y="1523999"/>
                </a:lnTo>
                <a:lnTo>
                  <a:pt x="1769435" y="1473199"/>
                </a:lnTo>
                <a:lnTo>
                  <a:pt x="1754094" y="1435099"/>
                </a:lnTo>
                <a:lnTo>
                  <a:pt x="1731862" y="1384299"/>
                </a:lnTo>
                <a:lnTo>
                  <a:pt x="1702884" y="1346199"/>
                </a:lnTo>
                <a:lnTo>
                  <a:pt x="1667307" y="1308099"/>
                </a:lnTo>
                <a:lnTo>
                  <a:pt x="1627289" y="1269999"/>
                </a:lnTo>
                <a:lnTo>
                  <a:pt x="1583412" y="1244599"/>
                </a:lnTo>
                <a:lnTo>
                  <a:pt x="1536355" y="1219199"/>
                </a:lnTo>
                <a:lnTo>
                  <a:pt x="1486798" y="1206499"/>
                </a:lnTo>
                <a:lnTo>
                  <a:pt x="1597222" y="1206499"/>
                </a:lnTo>
                <a:lnTo>
                  <a:pt x="1618018" y="1219199"/>
                </a:lnTo>
                <a:lnTo>
                  <a:pt x="1656896" y="1244599"/>
                </a:lnTo>
                <a:lnTo>
                  <a:pt x="1692579" y="1282699"/>
                </a:lnTo>
                <a:lnTo>
                  <a:pt x="1730770" y="1320799"/>
                </a:lnTo>
                <a:lnTo>
                  <a:pt x="1761928" y="1371599"/>
                </a:lnTo>
                <a:lnTo>
                  <a:pt x="1785823" y="1422399"/>
                </a:lnTo>
                <a:lnTo>
                  <a:pt x="1802223" y="1473199"/>
                </a:lnTo>
                <a:lnTo>
                  <a:pt x="1810896" y="1511299"/>
                </a:lnTo>
                <a:lnTo>
                  <a:pt x="1811250" y="1562099"/>
                </a:lnTo>
                <a:lnTo>
                  <a:pt x="1804723" y="1612899"/>
                </a:lnTo>
                <a:lnTo>
                  <a:pt x="1791234" y="1650999"/>
                </a:lnTo>
                <a:lnTo>
                  <a:pt x="1770702" y="1689099"/>
                </a:lnTo>
                <a:lnTo>
                  <a:pt x="1743046" y="1727199"/>
                </a:lnTo>
                <a:lnTo>
                  <a:pt x="1789110" y="1739899"/>
                </a:lnTo>
                <a:lnTo>
                  <a:pt x="1832335" y="1752599"/>
                </a:lnTo>
                <a:lnTo>
                  <a:pt x="1872248" y="1777999"/>
                </a:lnTo>
                <a:lnTo>
                  <a:pt x="1908374" y="1803399"/>
                </a:lnTo>
                <a:lnTo>
                  <a:pt x="1940241" y="1841499"/>
                </a:lnTo>
                <a:lnTo>
                  <a:pt x="1967375" y="1879599"/>
                </a:lnTo>
                <a:lnTo>
                  <a:pt x="1987698" y="1917699"/>
                </a:lnTo>
                <a:close/>
              </a:path>
              <a:path w="3354070" h="1917700">
                <a:moveTo>
                  <a:pt x="497537" y="1917699"/>
                </a:moveTo>
                <a:lnTo>
                  <a:pt x="460924" y="1917699"/>
                </a:lnTo>
                <a:lnTo>
                  <a:pt x="481379" y="1879599"/>
                </a:lnTo>
                <a:lnTo>
                  <a:pt x="495119" y="1841499"/>
                </a:lnTo>
                <a:lnTo>
                  <a:pt x="499913" y="1790699"/>
                </a:lnTo>
                <a:lnTo>
                  <a:pt x="497688" y="1739899"/>
                </a:lnTo>
                <a:lnTo>
                  <a:pt x="491151" y="1701799"/>
                </a:lnTo>
                <a:lnTo>
                  <a:pt x="480506" y="1650999"/>
                </a:lnTo>
                <a:lnTo>
                  <a:pt x="465962" y="1612899"/>
                </a:lnTo>
                <a:lnTo>
                  <a:pt x="447722" y="1574799"/>
                </a:lnTo>
                <a:lnTo>
                  <a:pt x="425994" y="1536699"/>
                </a:lnTo>
                <a:lnTo>
                  <a:pt x="400983" y="1498599"/>
                </a:lnTo>
                <a:lnTo>
                  <a:pt x="372895" y="1460499"/>
                </a:lnTo>
                <a:lnTo>
                  <a:pt x="341935" y="1435099"/>
                </a:lnTo>
                <a:lnTo>
                  <a:pt x="308311" y="1396999"/>
                </a:lnTo>
                <a:lnTo>
                  <a:pt x="272228" y="1371599"/>
                </a:lnTo>
                <a:lnTo>
                  <a:pt x="233891" y="1358899"/>
                </a:lnTo>
                <a:lnTo>
                  <a:pt x="193507" y="1333499"/>
                </a:lnTo>
                <a:lnTo>
                  <a:pt x="151282" y="1320799"/>
                </a:lnTo>
                <a:lnTo>
                  <a:pt x="107422" y="1308099"/>
                </a:lnTo>
                <a:lnTo>
                  <a:pt x="0" y="1308099"/>
                </a:lnTo>
                <a:lnTo>
                  <a:pt x="0" y="1269999"/>
                </a:lnTo>
                <a:lnTo>
                  <a:pt x="78866" y="1269999"/>
                </a:lnTo>
                <a:lnTo>
                  <a:pt x="99244" y="1282699"/>
                </a:lnTo>
                <a:lnTo>
                  <a:pt x="130796" y="1282699"/>
                </a:lnTo>
                <a:lnTo>
                  <a:pt x="175753" y="1295399"/>
                </a:lnTo>
                <a:lnTo>
                  <a:pt x="218991" y="1308099"/>
                </a:lnTo>
                <a:lnTo>
                  <a:pt x="260304" y="1333499"/>
                </a:lnTo>
                <a:lnTo>
                  <a:pt x="299487" y="1358899"/>
                </a:lnTo>
                <a:lnTo>
                  <a:pt x="336338" y="1384299"/>
                </a:lnTo>
                <a:lnTo>
                  <a:pt x="370649" y="1409699"/>
                </a:lnTo>
                <a:lnTo>
                  <a:pt x="402218" y="1447799"/>
                </a:lnTo>
                <a:lnTo>
                  <a:pt x="430839" y="1485899"/>
                </a:lnTo>
                <a:lnTo>
                  <a:pt x="456308" y="1523999"/>
                </a:lnTo>
                <a:lnTo>
                  <a:pt x="478420" y="1562099"/>
                </a:lnTo>
                <a:lnTo>
                  <a:pt x="496970" y="1600199"/>
                </a:lnTo>
                <a:lnTo>
                  <a:pt x="511754" y="1650999"/>
                </a:lnTo>
                <a:lnTo>
                  <a:pt x="522568" y="1689099"/>
                </a:lnTo>
                <a:lnTo>
                  <a:pt x="529206" y="1739899"/>
                </a:lnTo>
                <a:lnTo>
                  <a:pt x="531464" y="1790699"/>
                </a:lnTo>
                <a:lnTo>
                  <a:pt x="527153" y="1841499"/>
                </a:lnTo>
                <a:lnTo>
                  <a:pt x="514729" y="1879599"/>
                </a:lnTo>
                <a:lnTo>
                  <a:pt x="497537" y="1917699"/>
                </a:lnTo>
                <a:close/>
              </a:path>
              <a:path w="3354070" h="1917700">
                <a:moveTo>
                  <a:pt x="2309437" y="1308099"/>
                </a:moveTo>
                <a:lnTo>
                  <a:pt x="2259688" y="1295399"/>
                </a:lnTo>
                <a:lnTo>
                  <a:pt x="2354933" y="1295399"/>
                </a:lnTo>
                <a:lnTo>
                  <a:pt x="2309437" y="1308099"/>
                </a:lnTo>
                <a:close/>
              </a:path>
              <a:path w="3354070" h="1917700">
                <a:moveTo>
                  <a:pt x="68852" y="1917699"/>
                </a:moveTo>
                <a:lnTo>
                  <a:pt x="32239" y="1917699"/>
                </a:lnTo>
                <a:lnTo>
                  <a:pt x="15047" y="1879599"/>
                </a:lnTo>
                <a:lnTo>
                  <a:pt x="2623" y="1841499"/>
                </a:lnTo>
                <a:lnTo>
                  <a:pt x="0" y="1803399"/>
                </a:lnTo>
                <a:lnTo>
                  <a:pt x="0" y="1777999"/>
                </a:lnTo>
                <a:lnTo>
                  <a:pt x="4100" y="1739899"/>
                </a:lnTo>
                <a:lnTo>
                  <a:pt x="20444" y="1701799"/>
                </a:lnTo>
                <a:lnTo>
                  <a:pt x="78669" y="1650999"/>
                </a:lnTo>
                <a:lnTo>
                  <a:pt x="117489" y="1625599"/>
                </a:lnTo>
                <a:lnTo>
                  <a:pt x="204019" y="1625599"/>
                </a:lnTo>
                <a:lnTo>
                  <a:pt x="242861" y="1650999"/>
                </a:lnTo>
                <a:lnTo>
                  <a:pt x="160738" y="1650999"/>
                </a:lnTo>
                <a:lnTo>
                  <a:pt x="109694" y="1663699"/>
                </a:lnTo>
                <a:lnTo>
                  <a:pt x="68105" y="1689099"/>
                </a:lnTo>
                <a:lnTo>
                  <a:pt x="40114" y="1739899"/>
                </a:lnTo>
                <a:lnTo>
                  <a:pt x="29863" y="1790699"/>
                </a:lnTo>
                <a:lnTo>
                  <a:pt x="34657" y="1841499"/>
                </a:lnTo>
                <a:lnTo>
                  <a:pt x="48397" y="1879599"/>
                </a:lnTo>
                <a:lnTo>
                  <a:pt x="68852" y="1917699"/>
                </a:lnTo>
                <a:close/>
              </a:path>
              <a:path w="3354070" h="1917700">
                <a:moveTo>
                  <a:pt x="323242" y="1790699"/>
                </a:moveTo>
                <a:lnTo>
                  <a:pt x="291691" y="1790699"/>
                </a:lnTo>
                <a:lnTo>
                  <a:pt x="281439" y="1739899"/>
                </a:lnTo>
                <a:lnTo>
                  <a:pt x="253439" y="1689099"/>
                </a:lnTo>
                <a:lnTo>
                  <a:pt x="211827" y="1663699"/>
                </a:lnTo>
                <a:lnTo>
                  <a:pt x="160738" y="1650999"/>
                </a:lnTo>
                <a:lnTo>
                  <a:pt x="242861" y="1650999"/>
                </a:lnTo>
                <a:lnTo>
                  <a:pt x="275734" y="1676399"/>
                </a:lnTo>
                <a:lnTo>
                  <a:pt x="301108" y="1701799"/>
                </a:lnTo>
                <a:lnTo>
                  <a:pt x="317454" y="1739899"/>
                </a:lnTo>
                <a:lnTo>
                  <a:pt x="323242" y="1790699"/>
                </a:lnTo>
                <a:close/>
              </a:path>
              <a:path w="3354070" h="1917700">
                <a:moveTo>
                  <a:pt x="760773" y="1917699"/>
                </a:moveTo>
                <a:lnTo>
                  <a:pt x="728774" y="1917699"/>
                </a:lnTo>
                <a:lnTo>
                  <a:pt x="735660" y="1879599"/>
                </a:lnTo>
                <a:lnTo>
                  <a:pt x="741071" y="1841499"/>
                </a:lnTo>
                <a:lnTo>
                  <a:pt x="742904" y="1790699"/>
                </a:lnTo>
                <a:lnTo>
                  <a:pt x="774456" y="1790699"/>
                </a:lnTo>
                <a:lnTo>
                  <a:pt x="772377" y="1841499"/>
                </a:lnTo>
                <a:lnTo>
                  <a:pt x="766246" y="1892299"/>
                </a:lnTo>
                <a:lnTo>
                  <a:pt x="760773" y="1917699"/>
                </a:lnTo>
                <a:close/>
              </a:path>
            </a:pathLst>
          </a:custGeom>
          <a:solidFill>
            <a:srgbClr val="FFF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303523" y="8226932"/>
            <a:ext cx="2984468" cy="2060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405755" y="6494129"/>
            <a:ext cx="3476639" cy="37928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697062" y="6877598"/>
            <a:ext cx="104775" cy="104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697062" y="7334798"/>
            <a:ext cx="104775" cy="104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697062" y="8249198"/>
            <a:ext cx="104775" cy="104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0697062" y="8706398"/>
            <a:ext cx="104775" cy="104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2538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693149" y="1823384"/>
            <a:ext cx="6487795" cy="5652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2538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950318" y="2511326"/>
            <a:ext cx="6365240" cy="688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FFF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F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rgbClr val="2538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538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34717" y="911225"/>
            <a:ext cx="13818565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rgbClr val="2538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3240266"/>
            <a:ext cx="9545320" cy="4071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1" i="0">
                <a:solidFill>
                  <a:srgbClr val="2538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microsoft.com/office/2007/relationships/media" Target="../media/media1.mp3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11" Type="http://schemas.openxmlformats.org/officeDocument/2006/relationships/slide" Target="slide2.xml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8.png"/><Relationship Id="rId18" Type="http://schemas.microsoft.com/office/2007/relationships/hdphoto" Target="../media/hdphoto6.wdp"/><Relationship Id="rId3" Type="http://schemas.openxmlformats.org/officeDocument/2006/relationships/notesSlide" Target="../notesSlides/notesSlide10.xml"/><Relationship Id="rId7" Type="http://schemas.openxmlformats.org/officeDocument/2006/relationships/slide" Target="slide2.xml"/><Relationship Id="rId12" Type="http://schemas.openxmlformats.org/officeDocument/2006/relationships/slide" Target="slide27.xml"/><Relationship Id="rId1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6" Type="http://schemas.openxmlformats.org/officeDocument/2006/relationships/slide" Target="slide4.xml"/><Relationship Id="rId1" Type="http://schemas.openxmlformats.org/officeDocument/2006/relationships/tags" Target="../tags/tag11.xml"/><Relationship Id="rId6" Type="http://schemas.openxmlformats.org/officeDocument/2006/relationships/image" Target="../media/image68.png"/><Relationship Id="rId11" Type="http://schemas.openxmlformats.org/officeDocument/2006/relationships/image" Target="../media/image17.png"/><Relationship Id="rId5" Type="http://schemas.openxmlformats.org/officeDocument/2006/relationships/image" Target="../media/image67.png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19" Type="http://schemas.openxmlformats.org/officeDocument/2006/relationships/image" Target="../media/image63.png"/><Relationship Id="rId4" Type="http://schemas.openxmlformats.org/officeDocument/2006/relationships/image" Target="../media/image66.png"/><Relationship Id="rId9" Type="http://schemas.microsoft.com/office/2007/relationships/hdphoto" Target="../media/hdphoto4.wdp"/><Relationship Id="rId1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8.png"/><Relationship Id="rId18" Type="http://schemas.microsoft.com/office/2007/relationships/hdphoto" Target="../media/hdphoto6.wdp"/><Relationship Id="rId3" Type="http://schemas.openxmlformats.org/officeDocument/2006/relationships/slideLayout" Target="../slideLayouts/slideLayout5.xml"/><Relationship Id="rId7" Type="http://schemas.openxmlformats.org/officeDocument/2006/relationships/slide" Target="slide2.xml"/><Relationship Id="rId12" Type="http://schemas.openxmlformats.org/officeDocument/2006/relationships/slide" Target="slide27.xml"/><Relationship Id="rId17" Type="http://schemas.openxmlformats.org/officeDocument/2006/relationships/image" Target="../media/image55.png"/><Relationship Id="rId2" Type="http://schemas.openxmlformats.org/officeDocument/2006/relationships/video" Target="https://www.youtube.com/embed/hWZEKcjoRSQ?feature=oembed" TargetMode="External"/><Relationship Id="rId16" Type="http://schemas.openxmlformats.org/officeDocument/2006/relationships/slide" Target="slide4.xml"/><Relationship Id="rId1" Type="http://schemas.openxmlformats.org/officeDocument/2006/relationships/tags" Target="../tags/tag12.xml"/><Relationship Id="rId6" Type="http://schemas.openxmlformats.org/officeDocument/2006/relationships/image" Target="../media/image69.png"/><Relationship Id="rId11" Type="http://schemas.openxmlformats.org/officeDocument/2006/relationships/image" Target="../media/image17.png"/><Relationship Id="rId5" Type="http://schemas.openxmlformats.org/officeDocument/2006/relationships/image" Target="../media/image66.png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19" Type="http://schemas.openxmlformats.org/officeDocument/2006/relationships/image" Target="../media/image70.jpeg"/><Relationship Id="rId4" Type="http://schemas.openxmlformats.org/officeDocument/2006/relationships/notesSlide" Target="../notesSlides/notesSlide11.xml"/><Relationship Id="rId9" Type="http://schemas.microsoft.com/office/2007/relationships/hdphoto" Target="../media/hdphoto4.wdp"/><Relationship Id="rId1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3" Type="http://schemas.openxmlformats.org/officeDocument/2006/relationships/notesSlide" Target="../notesSlides/notesSlide12.xml"/><Relationship Id="rId21" Type="http://schemas.microsoft.com/office/2007/relationships/hdphoto" Target="../media/hdphoto6.wdp"/><Relationship Id="rId7" Type="http://schemas.openxmlformats.org/officeDocument/2006/relationships/image" Target="../media/image74.png"/><Relationship Id="rId12" Type="http://schemas.microsoft.com/office/2007/relationships/hdphoto" Target="../media/hdphoto4.wdp"/><Relationship Id="rId17" Type="http://schemas.openxmlformats.org/officeDocument/2006/relationships/slide" Target="slide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png"/><Relationship Id="rId20" Type="http://schemas.openxmlformats.org/officeDocument/2006/relationships/image" Target="../media/image55.png"/><Relationship Id="rId1" Type="http://schemas.openxmlformats.org/officeDocument/2006/relationships/tags" Target="../tags/tag13.xml"/><Relationship Id="rId6" Type="http://schemas.openxmlformats.org/officeDocument/2006/relationships/image" Target="../media/image73.png"/><Relationship Id="rId11" Type="http://schemas.openxmlformats.org/officeDocument/2006/relationships/image" Target="../media/image41.png"/><Relationship Id="rId5" Type="http://schemas.openxmlformats.org/officeDocument/2006/relationships/image" Target="../media/image72.png"/><Relationship Id="rId15" Type="http://schemas.openxmlformats.org/officeDocument/2006/relationships/slide" Target="slide27.xml"/><Relationship Id="rId10" Type="http://schemas.openxmlformats.org/officeDocument/2006/relationships/slide" Target="slide2.xml"/><Relationship Id="rId19" Type="http://schemas.openxmlformats.org/officeDocument/2006/relationships/slide" Target="slide4.xml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17.png"/><Relationship Id="rId22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5.xml"/><Relationship Id="rId7" Type="http://schemas.microsoft.com/office/2007/relationships/hdphoto" Target="../media/hdphoto4.wdp"/><Relationship Id="rId12" Type="http://schemas.openxmlformats.org/officeDocument/2006/relationships/slide" Target="slide3.xml"/><Relationship Id="rId17" Type="http://schemas.openxmlformats.org/officeDocument/2006/relationships/image" Target="../media/image77.jpeg"/><Relationship Id="rId2" Type="http://schemas.openxmlformats.org/officeDocument/2006/relationships/video" Target="https://www.youtube.com/embed/p8gLU9fe-Go?feature=oembed" TargetMode="External"/><Relationship Id="rId16" Type="http://schemas.microsoft.com/office/2007/relationships/hdphoto" Target="../media/hdphoto6.wdp"/><Relationship Id="rId1" Type="http://schemas.openxmlformats.org/officeDocument/2006/relationships/tags" Target="../tags/tag14.xml"/><Relationship Id="rId6" Type="http://schemas.openxmlformats.org/officeDocument/2006/relationships/image" Target="../media/image41.png"/><Relationship Id="rId11" Type="http://schemas.openxmlformats.org/officeDocument/2006/relationships/image" Target="../media/image18.png"/><Relationship Id="rId5" Type="http://schemas.openxmlformats.org/officeDocument/2006/relationships/slide" Target="slide2.xml"/><Relationship Id="rId15" Type="http://schemas.openxmlformats.org/officeDocument/2006/relationships/image" Target="../media/image55.png"/><Relationship Id="rId10" Type="http://schemas.openxmlformats.org/officeDocument/2006/relationships/slide" Target="slide27.xml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7.png"/><Relationship Id="rId14" Type="http://schemas.openxmlformats.org/officeDocument/2006/relationships/slide" Target="slide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41.png"/><Relationship Id="rId18" Type="http://schemas.openxmlformats.org/officeDocument/2006/relationships/image" Target="../media/image18.png"/><Relationship Id="rId3" Type="http://schemas.openxmlformats.org/officeDocument/2006/relationships/notesSlide" Target="../notesSlides/notesSlide14.xml"/><Relationship Id="rId21" Type="http://schemas.openxmlformats.org/officeDocument/2006/relationships/slide" Target="slide4.xml"/><Relationship Id="rId7" Type="http://schemas.openxmlformats.org/officeDocument/2006/relationships/image" Target="../media/image81.png"/><Relationship Id="rId12" Type="http://schemas.openxmlformats.org/officeDocument/2006/relationships/slide" Target="slide2.xml"/><Relationship Id="rId17" Type="http://schemas.openxmlformats.org/officeDocument/2006/relationships/slide" Target="slide27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tags" Target="../tags/tag15.xml"/><Relationship Id="rId6" Type="http://schemas.openxmlformats.org/officeDocument/2006/relationships/image" Target="../media/image80.png"/><Relationship Id="rId11" Type="http://schemas.openxmlformats.org/officeDocument/2006/relationships/slide" Target="slide16.xml"/><Relationship Id="rId5" Type="http://schemas.openxmlformats.org/officeDocument/2006/relationships/image" Target="../media/image79.png"/><Relationship Id="rId15" Type="http://schemas.openxmlformats.org/officeDocument/2006/relationships/image" Target="../media/image16.png"/><Relationship Id="rId23" Type="http://schemas.microsoft.com/office/2007/relationships/hdphoto" Target="../media/hdphoto6.wdp"/><Relationship Id="rId10" Type="http://schemas.openxmlformats.org/officeDocument/2006/relationships/image" Target="../media/image84.png"/><Relationship Id="rId19" Type="http://schemas.openxmlformats.org/officeDocument/2006/relationships/slide" Target="slide3.xml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microsoft.com/office/2007/relationships/hdphoto" Target="../media/hdphoto4.wdp"/><Relationship Id="rId22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15.xml"/><Relationship Id="rId7" Type="http://schemas.microsoft.com/office/2007/relationships/hdphoto" Target="../media/hdphoto4.wdp"/><Relationship Id="rId12" Type="http://schemas.openxmlformats.org/officeDocument/2006/relationships/slide" Target="slide3.xml"/><Relationship Id="rId2" Type="http://schemas.openxmlformats.org/officeDocument/2006/relationships/slideLayout" Target="../slideLayouts/slideLayout5.xml"/><Relationship Id="rId16" Type="http://schemas.microsoft.com/office/2007/relationships/hdphoto" Target="../media/hdphoto6.wdp"/><Relationship Id="rId1" Type="http://schemas.openxmlformats.org/officeDocument/2006/relationships/tags" Target="../tags/tag16.xml"/><Relationship Id="rId6" Type="http://schemas.openxmlformats.org/officeDocument/2006/relationships/image" Target="../media/image41.png"/><Relationship Id="rId11" Type="http://schemas.openxmlformats.org/officeDocument/2006/relationships/image" Target="../media/image18.png"/><Relationship Id="rId5" Type="http://schemas.openxmlformats.org/officeDocument/2006/relationships/slide" Target="slide2.xml"/><Relationship Id="rId15" Type="http://schemas.openxmlformats.org/officeDocument/2006/relationships/image" Target="../media/image55.png"/><Relationship Id="rId10" Type="http://schemas.openxmlformats.org/officeDocument/2006/relationships/slide" Target="slide27.xml"/><Relationship Id="rId4" Type="http://schemas.openxmlformats.org/officeDocument/2006/relationships/image" Target="../media/image85.png"/><Relationship Id="rId9" Type="http://schemas.openxmlformats.org/officeDocument/2006/relationships/image" Target="../media/image17.png"/><Relationship Id="rId14" Type="http://schemas.openxmlformats.org/officeDocument/2006/relationships/slide" Target="slide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slide" Target="slide4.xml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microsoft.com/office/2007/relationships/hdphoto" Target="../media/hdphoto4.wdp"/><Relationship Id="rId11" Type="http://schemas.openxmlformats.org/officeDocument/2006/relationships/slide" Target="slide3.xml"/><Relationship Id="rId5" Type="http://schemas.openxmlformats.org/officeDocument/2006/relationships/image" Target="../media/image41.png"/><Relationship Id="rId15" Type="http://schemas.microsoft.com/office/2007/relationships/hdphoto" Target="../media/hdphoto6.wdp"/><Relationship Id="rId10" Type="http://schemas.openxmlformats.org/officeDocument/2006/relationships/image" Target="../media/image18.png"/><Relationship Id="rId4" Type="http://schemas.openxmlformats.org/officeDocument/2006/relationships/slide" Target="slide2.xml"/><Relationship Id="rId9" Type="http://schemas.openxmlformats.org/officeDocument/2006/relationships/slide" Target="slide27.xml"/><Relationship Id="rId1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8.png"/><Relationship Id="rId18" Type="http://schemas.microsoft.com/office/2007/relationships/hdphoto" Target="../media/hdphoto6.wdp"/><Relationship Id="rId3" Type="http://schemas.openxmlformats.org/officeDocument/2006/relationships/notesSlide" Target="../notesSlides/notesSlide17.xml"/><Relationship Id="rId7" Type="http://schemas.openxmlformats.org/officeDocument/2006/relationships/slide" Target="slide2.xml"/><Relationship Id="rId12" Type="http://schemas.openxmlformats.org/officeDocument/2006/relationships/slide" Target="slide27.xml"/><Relationship Id="rId1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6" Type="http://schemas.openxmlformats.org/officeDocument/2006/relationships/slide" Target="slide4.xml"/><Relationship Id="rId1" Type="http://schemas.openxmlformats.org/officeDocument/2006/relationships/tags" Target="../tags/tag18.xml"/><Relationship Id="rId6" Type="http://schemas.openxmlformats.org/officeDocument/2006/relationships/image" Target="../media/image88.png"/><Relationship Id="rId11" Type="http://schemas.openxmlformats.org/officeDocument/2006/relationships/image" Target="../media/image17.png"/><Relationship Id="rId5" Type="http://schemas.openxmlformats.org/officeDocument/2006/relationships/image" Target="../media/image87.png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19" Type="http://schemas.openxmlformats.org/officeDocument/2006/relationships/image" Target="../media/image63.png"/><Relationship Id="rId4" Type="http://schemas.openxmlformats.org/officeDocument/2006/relationships/image" Target="../media/image86.png"/><Relationship Id="rId9" Type="http://schemas.microsoft.com/office/2007/relationships/hdphoto" Target="../media/hdphoto4.wdp"/><Relationship Id="rId14" Type="http://schemas.openxmlformats.org/officeDocument/2006/relationships/slide" Target="slide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microsoft.com/office/2007/relationships/hdphoto" Target="../media/hdphoto7.wdp"/><Relationship Id="rId12" Type="http://schemas.openxmlformats.org/officeDocument/2006/relationships/slide" Target="slide3.xml"/><Relationship Id="rId17" Type="http://schemas.openxmlformats.org/officeDocument/2006/relationships/image" Target="../media/image90.jpeg"/><Relationship Id="rId2" Type="http://schemas.openxmlformats.org/officeDocument/2006/relationships/video" Target="https://www.youtube.com/embed/3UzTJoCQo0A?feature=oembed" TargetMode="External"/><Relationship Id="rId16" Type="http://schemas.microsoft.com/office/2007/relationships/hdphoto" Target="../media/hdphoto6.wdp"/><Relationship Id="rId1" Type="http://schemas.openxmlformats.org/officeDocument/2006/relationships/tags" Target="../tags/tag19.xml"/><Relationship Id="rId6" Type="http://schemas.openxmlformats.org/officeDocument/2006/relationships/image" Target="../media/image89.png"/><Relationship Id="rId11" Type="http://schemas.openxmlformats.org/officeDocument/2006/relationships/image" Target="../media/image18.png"/><Relationship Id="rId5" Type="http://schemas.openxmlformats.org/officeDocument/2006/relationships/slide" Target="slide2.xml"/><Relationship Id="rId15" Type="http://schemas.openxmlformats.org/officeDocument/2006/relationships/image" Target="../media/image55.png"/><Relationship Id="rId10" Type="http://schemas.openxmlformats.org/officeDocument/2006/relationships/slide" Target="slide27.xml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17.png"/><Relationship Id="rId14" Type="http://schemas.openxmlformats.org/officeDocument/2006/relationships/slide" Target="slide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microsoft.com/office/2007/relationships/hdphoto" Target="../media/hdphoto4.wdp"/><Relationship Id="rId18" Type="http://schemas.openxmlformats.org/officeDocument/2006/relationships/slide" Target="slide3.xml"/><Relationship Id="rId3" Type="http://schemas.openxmlformats.org/officeDocument/2006/relationships/notesSlide" Target="../notesSlides/notesSlide19.xml"/><Relationship Id="rId21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41.png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6" Type="http://schemas.openxmlformats.org/officeDocument/2006/relationships/slide" Target="slide27.xml"/><Relationship Id="rId20" Type="http://schemas.openxmlformats.org/officeDocument/2006/relationships/slide" Target="slide4.xml"/><Relationship Id="rId1" Type="http://schemas.openxmlformats.org/officeDocument/2006/relationships/tags" Target="../tags/tag20.xml"/><Relationship Id="rId6" Type="http://schemas.openxmlformats.org/officeDocument/2006/relationships/image" Target="../media/image58.png"/><Relationship Id="rId11" Type="http://schemas.openxmlformats.org/officeDocument/2006/relationships/slide" Target="slide2.xml"/><Relationship Id="rId5" Type="http://schemas.openxmlformats.org/officeDocument/2006/relationships/image" Target="../media/image57.png"/><Relationship Id="rId15" Type="http://schemas.openxmlformats.org/officeDocument/2006/relationships/image" Target="../media/image17.png"/><Relationship Id="rId23" Type="http://schemas.openxmlformats.org/officeDocument/2006/relationships/image" Target="../media/image63.png"/><Relationship Id="rId10" Type="http://schemas.openxmlformats.org/officeDocument/2006/relationships/image" Target="../media/image62.png"/><Relationship Id="rId19" Type="http://schemas.openxmlformats.org/officeDocument/2006/relationships/image" Target="../media/image19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16.png"/><Relationship Id="rId22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27.xml"/><Relationship Id="rId18" Type="http://schemas.openxmlformats.org/officeDocument/2006/relationships/image" Target="../media/image20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21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slide" Target="slide4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.png"/><Relationship Id="rId20" Type="http://schemas.openxmlformats.org/officeDocument/2006/relationships/slide" Target="slide24.xml"/><Relationship Id="rId1" Type="http://schemas.openxmlformats.org/officeDocument/2006/relationships/tags" Target="../tags/tag3.xml"/><Relationship Id="rId6" Type="http://schemas.openxmlformats.org/officeDocument/2006/relationships/slide" Target="slide22.xml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5" Type="http://schemas.openxmlformats.org/officeDocument/2006/relationships/slide" Target="slide3.xml"/><Relationship Id="rId10" Type="http://schemas.openxmlformats.org/officeDocument/2006/relationships/image" Target="../media/image15.png"/><Relationship Id="rId19" Type="http://schemas.microsoft.com/office/2007/relationships/hdphoto" Target="../media/hdphoto1.wdp"/><Relationship Id="rId4" Type="http://schemas.openxmlformats.org/officeDocument/2006/relationships/slide" Target="slide5.xml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5.xml"/><Relationship Id="rId7" Type="http://schemas.microsoft.com/office/2007/relationships/hdphoto" Target="../media/hdphoto4.wdp"/><Relationship Id="rId12" Type="http://schemas.openxmlformats.org/officeDocument/2006/relationships/slide" Target="slide3.xml"/><Relationship Id="rId17" Type="http://schemas.openxmlformats.org/officeDocument/2006/relationships/image" Target="../media/image91.jpeg"/><Relationship Id="rId2" Type="http://schemas.openxmlformats.org/officeDocument/2006/relationships/video" Target="https://www.youtube.com/embed/6tWTOBafMEw?feature=oembed" TargetMode="External"/><Relationship Id="rId16" Type="http://schemas.microsoft.com/office/2007/relationships/hdphoto" Target="../media/hdphoto6.wdp"/><Relationship Id="rId1" Type="http://schemas.openxmlformats.org/officeDocument/2006/relationships/tags" Target="../tags/tag21.xml"/><Relationship Id="rId6" Type="http://schemas.openxmlformats.org/officeDocument/2006/relationships/image" Target="../media/image41.png"/><Relationship Id="rId11" Type="http://schemas.openxmlformats.org/officeDocument/2006/relationships/image" Target="../media/image18.png"/><Relationship Id="rId5" Type="http://schemas.openxmlformats.org/officeDocument/2006/relationships/slide" Target="slide2.xml"/><Relationship Id="rId15" Type="http://schemas.openxmlformats.org/officeDocument/2006/relationships/image" Target="../media/image55.png"/><Relationship Id="rId10" Type="http://schemas.openxmlformats.org/officeDocument/2006/relationships/slide" Target="slide27.xml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17.png"/><Relationship Id="rId14" Type="http://schemas.openxmlformats.org/officeDocument/2006/relationships/slide" Target="slide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7.png"/><Relationship Id="rId18" Type="http://schemas.openxmlformats.org/officeDocument/2006/relationships/slide" Target="slide4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96.png"/><Relationship Id="rId7" Type="http://schemas.openxmlformats.org/officeDocument/2006/relationships/image" Target="../media/image94.pn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" Type="http://schemas.openxmlformats.org/officeDocument/2006/relationships/tags" Target="../tags/tag23.xml"/><Relationship Id="rId16" Type="http://schemas.openxmlformats.org/officeDocument/2006/relationships/slide" Target="slide3.xml"/><Relationship Id="rId20" Type="http://schemas.microsoft.com/office/2007/relationships/hdphoto" Target="../media/hdphoto6.wdp"/><Relationship Id="rId1" Type="http://schemas.openxmlformats.org/officeDocument/2006/relationships/tags" Target="../tags/tag22.xml"/><Relationship Id="rId6" Type="http://schemas.openxmlformats.org/officeDocument/2006/relationships/image" Target="../media/image93.png"/><Relationship Id="rId11" Type="http://schemas.microsoft.com/office/2007/relationships/hdphoto" Target="../media/hdphoto4.wdp"/><Relationship Id="rId5" Type="http://schemas.openxmlformats.org/officeDocument/2006/relationships/image" Target="../media/image92.png"/><Relationship Id="rId15" Type="http://schemas.openxmlformats.org/officeDocument/2006/relationships/image" Target="../media/image18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notesSlide" Target="../notesSlides/notesSlide21.xml"/><Relationship Id="rId9" Type="http://schemas.openxmlformats.org/officeDocument/2006/relationships/slide" Target="slide2.xml"/><Relationship Id="rId14" Type="http://schemas.openxmlformats.org/officeDocument/2006/relationships/slide" Target="slide2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3" Type="http://schemas.openxmlformats.org/officeDocument/2006/relationships/notesSlide" Target="../notesSlides/notesSlide22.xml"/><Relationship Id="rId21" Type="http://schemas.microsoft.com/office/2007/relationships/hdphoto" Target="../media/hdphoto6.wdp"/><Relationship Id="rId7" Type="http://schemas.openxmlformats.org/officeDocument/2006/relationships/image" Target="../media/image100.png"/><Relationship Id="rId12" Type="http://schemas.microsoft.com/office/2007/relationships/hdphoto" Target="../media/hdphoto4.wdp"/><Relationship Id="rId17" Type="http://schemas.openxmlformats.org/officeDocument/2006/relationships/slide" Target="slide3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8.png"/><Relationship Id="rId20" Type="http://schemas.openxmlformats.org/officeDocument/2006/relationships/image" Target="../media/image55.png"/><Relationship Id="rId1" Type="http://schemas.openxmlformats.org/officeDocument/2006/relationships/tags" Target="../tags/tag24.xml"/><Relationship Id="rId6" Type="http://schemas.openxmlformats.org/officeDocument/2006/relationships/image" Target="../media/image99.png"/><Relationship Id="rId11" Type="http://schemas.openxmlformats.org/officeDocument/2006/relationships/image" Target="../media/image41.png"/><Relationship Id="rId5" Type="http://schemas.openxmlformats.org/officeDocument/2006/relationships/image" Target="../media/image98.png"/><Relationship Id="rId15" Type="http://schemas.openxmlformats.org/officeDocument/2006/relationships/slide" Target="slide27.xml"/><Relationship Id="rId10" Type="http://schemas.openxmlformats.org/officeDocument/2006/relationships/slide" Target="slide2.xml"/><Relationship Id="rId19" Type="http://schemas.openxmlformats.org/officeDocument/2006/relationships/slide" Target="slide4.xml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7.png"/><Relationship Id="rId22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microsoft.com/office/2007/relationships/hdphoto" Target="../media/hdphoto7.wdp"/><Relationship Id="rId12" Type="http://schemas.openxmlformats.org/officeDocument/2006/relationships/slide" Target="slide3.xml"/><Relationship Id="rId17" Type="http://schemas.openxmlformats.org/officeDocument/2006/relationships/image" Target="../media/image103.jpeg"/><Relationship Id="rId2" Type="http://schemas.openxmlformats.org/officeDocument/2006/relationships/video" Target="https://www.youtube.com/embed/jqsqJSFVsPA?feature=oembed" TargetMode="External"/><Relationship Id="rId16" Type="http://schemas.microsoft.com/office/2007/relationships/hdphoto" Target="../media/hdphoto6.wdp"/><Relationship Id="rId1" Type="http://schemas.openxmlformats.org/officeDocument/2006/relationships/tags" Target="../tags/tag25.xml"/><Relationship Id="rId6" Type="http://schemas.openxmlformats.org/officeDocument/2006/relationships/image" Target="../media/image89.png"/><Relationship Id="rId11" Type="http://schemas.openxmlformats.org/officeDocument/2006/relationships/image" Target="../media/image18.png"/><Relationship Id="rId5" Type="http://schemas.openxmlformats.org/officeDocument/2006/relationships/slide" Target="slide2.xml"/><Relationship Id="rId15" Type="http://schemas.openxmlformats.org/officeDocument/2006/relationships/image" Target="../media/image55.png"/><Relationship Id="rId10" Type="http://schemas.openxmlformats.org/officeDocument/2006/relationships/slide" Target="slide27.xml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17.png"/><Relationship Id="rId14" Type="http://schemas.openxmlformats.org/officeDocument/2006/relationships/slide" Target="slide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8.png"/><Relationship Id="rId18" Type="http://schemas.microsoft.com/office/2007/relationships/hdphoto" Target="../media/hdphoto6.wdp"/><Relationship Id="rId3" Type="http://schemas.openxmlformats.org/officeDocument/2006/relationships/notesSlide" Target="../notesSlides/notesSlide24.xml"/><Relationship Id="rId7" Type="http://schemas.openxmlformats.org/officeDocument/2006/relationships/slide" Target="slide2.xml"/><Relationship Id="rId12" Type="http://schemas.openxmlformats.org/officeDocument/2006/relationships/slide" Target="slide27.xml"/><Relationship Id="rId17" Type="http://schemas.openxmlformats.org/officeDocument/2006/relationships/image" Target="../media/image55.png"/><Relationship Id="rId2" Type="http://schemas.openxmlformats.org/officeDocument/2006/relationships/slideLayout" Target="../slideLayouts/slideLayout4.xml"/><Relationship Id="rId16" Type="http://schemas.openxmlformats.org/officeDocument/2006/relationships/slide" Target="slide4.xml"/><Relationship Id="rId20" Type="http://schemas.openxmlformats.org/officeDocument/2006/relationships/image" Target="../media/image107.png"/><Relationship Id="rId1" Type="http://schemas.openxmlformats.org/officeDocument/2006/relationships/tags" Target="../tags/tag26.xml"/><Relationship Id="rId6" Type="http://schemas.openxmlformats.org/officeDocument/2006/relationships/image" Target="../media/image106.png"/><Relationship Id="rId11" Type="http://schemas.openxmlformats.org/officeDocument/2006/relationships/image" Target="../media/image17.png"/><Relationship Id="rId5" Type="http://schemas.openxmlformats.org/officeDocument/2006/relationships/image" Target="../media/image105.png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19" Type="http://schemas.openxmlformats.org/officeDocument/2006/relationships/slide" Target="slide25.xml"/><Relationship Id="rId4" Type="http://schemas.openxmlformats.org/officeDocument/2006/relationships/image" Target="../media/image104.png"/><Relationship Id="rId9" Type="http://schemas.microsoft.com/office/2007/relationships/hdphoto" Target="../media/hdphoto4.wdp"/><Relationship Id="rId14" Type="http://schemas.openxmlformats.org/officeDocument/2006/relationships/slide" Target="slid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6" Type="http://schemas.openxmlformats.org/officeDocument/2006/relationships/image" Target="../media/image17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slide" Target="slide3.xml"/><Relationship Id="rId3" Type="http://schemas.openxmlformats.org/officeDocument/2006/relationships/notesSlide" Target="../notesSlides/notesSlide26.xml"/><Relationship Id="rId7" Type="http://schemas.openxmlformats.org/officeDocument/2006/relationships/slide" Target="slide2.xml"/><Relationship Id="rId12" Type="http://schemas.openxmlformats.org/officeDocument/2006/relationships/image" Target="../media/image18.png"/><Relationship Id="rId17" Type="http://schemas.microsoft.com/office/2007/relationships/hdphoto" Target="../media/hdphoto6.wdp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5.png"/><Relationship Id="rId1" Type="http://schemas.openxmlformats.org/officeDocument/2006/relationships/tags" Target="../tags/tag28.xml"/><Relationship Id="rId6" Type="http://schemas.openxmlformats.org/officeDocument/2006/relationships/image" Target="../media/image112.png"/><Relationship Id="rId11" Type="http://schemas.openxmlformats.org/officeDocument/2006/relationships/slide" Target="slide27.xml"/><Relationship Id="rId5" Type="http://schemas.openxmlformats.org/officeDocument/2006/relationships/image" Target="../media/image111.png"/><Relationship Id="rId15" Type="http://schemas.openxmlformats.org/officeDocument/2006/relationships/slide" Target="slide4.xml"/><Relationship Id="rId10" Type="http://schemas.openxmlformats.org/officeDocument/2006/relationships/image" Target="../media/image17.png"/><Relationship Id="rId4" Type="http://schemas.openxmlformats.org/officeDocument/2006/relationships/image" Target="../media/image110.png"/><Relationship Id="rId9" Type="http://schemas.microsoft.com/office/2007/relationships/hdphoto" Target="../media/hdphoto4.wdp"/><Relationship Id="rId1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17.png"/><Relationship Id="rId18" Type="http://schemas.microsoft.com/office/2007/relationships/hdphoto" Target="../media/hdphoto6.wdp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13.png"/><Relationship Id="rId12" Type="http://schemas.microsoft.com/office/2007/relationships/hdphoto" Target="../media/hdphoto4.wdp"/><Relationship Id="rId17" Type="http://schemas.openxmlformats.org/officeDocument/2006/relationships/image" Target="../media/image55.png"/><Relationship Id="rId2" Type="http://schemas.openxmlformats.org/officeDocument/2006/relationships/slideLayout" Target="../slideLayouts/slideLayout5.xml"/><Relationship Id="rId16" Type="http://schemas.openxmlformats.org/officeDocument/2006/relationships/slide" Target="slide4.xml"/><Relationship Id="rId1" Type="http://schemas.openxmlformats.org/officeDocument/2006/relationships/tags" Target="../tags/tag29.xml"/><Relationship Id="rId6" Type="http://schemas.openxmlformats.org/officeDocument/2006/relationships/image" Target="../media/image112.png"/><Relationship Id="rId11" Type="http://schemas.openxmlformats.org/officeDocument/2006/relationships/image" Target="../media/image41.png"/><Relationship Id="rId5" Type="http://schemas.openxmlformats.org/officeDocument/2006/relationships/image" Target="../media/image111.png"/><Relationship Id="rId15" Type="http://schemas.openxmlformats.org/officeDocument/2006/relationships/image" Target="../media/image19.png"/><Relationship Id="rId10" Type="http://schemas.openxmlformats.org/officeDocument/2006/relationships/slide" Target="slide2.xml"/><Relationship Id="rId4" Type="http://schemas.openxmlformats.org/officeDocument/2006/relationships/image" Target="../media/image110.png"/><Relationship Id="rId9" Type="http://schemas.openxmlformats.org/officeDocument/2006/relationships/image" Target="../media/image114.png"/><Relationship Id="rId1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5.jpg"/><Relationship Id="rId12" Type="http://schemas.microsoft.com/office/2007/relationships/hdphoto" Target="../media/hdphoto2.wdp"/><Relationship Id="rId17" Type="http://schemas.openxmlformats.org/officeDocument/2006/relationships/slide" Target="slide4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png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slide" Target="slide27.xml"/><Relationship Id="rId10" Type="http://schemas.openxmlformats.org/officeDocument/2006/relationships/slide" Target="slide2.xml"/><Relationship Id="rId19" Type="http://schemas.microsoft.com/office/2007/relationships/hdphoto" Target="../media/hdphoto1.wdp"/><Relationship Id="rId4" Type="http://schemas.openxmlformats.org/officeDocument/2006/relationships/image" Target="../media/image22.png"/><Relationship Id="rId9" Type="http://schemas.openxmlformats.org/officeDocument/2006/relationships/hyperlink" Target="mailto:NISANURIA73@GMAIL.COM" TargetMode="External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18" Type="http://schemas.openxmlformats.org/officeDocument/2006/relationships/image" Target="../media/image34.png"/><Relationship Id="rId3" Type="http://schemas.openxmlformats.org/officeDocument/2006/relationships/notesSlide" Target="../notesSlides/notesSlide4.xml"/><Relationship Id="rId7" Type="http://schemas.microsoft.com/office/2007/relationships/hdphoto" Target="../media/hdphoto3.wdp"/><Relationship Id="rId12" Type="http://schemas.openxmlformats.org/officeDocument/2006/relationships/slide" Target="slide3.xml"/><Relationship Id="rId1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tags" Target="../tags/tag5.xml"/><Relationship Id="rId6" Type="http://schemas.openxmlformats.org/officeDocument/2006/relationships/image" Target="../media/image29.png"/><Relationship Id="rId11" Type="http://schemas.openxmlformats.org/officeDocument/2006/relationships/image" Target="../media/image18.png"/><Relationship Id="rId5" Type="http://schemas.openxmlformats.org/officeDocument/2006/relationships/slide" Target="slide2.xml"/><Relationship Id="rId15" Type="http://schemas.openxmlformats.org/officeDocument/2006/relationships/image" Target="../media/image31.png"/><Relationship Id="rId10" Type="http://schemas.openxmlformats.org/officeDocument/2006/relationships/slide" Target="slide27.xml"/><Relationship Id="rId19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17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3" Type="http://schemas.openxmlformats.org/officeDocument/2006/relationships/notesSlide" Target="../notesSlides/notesSlide5.xml"/><Relationship Id="rId21" Type="http://schemas.microsoft.com/office/2007/relationships/hdphoto" Target="../media/hdphoto5.wdp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17" Type="http://schemas.openxmlformats.org/officeDocument/2006/relationships/slide" Target="slide3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8.png"/><Relationship Id="rId20" Type="http://schemas.openxmlformats.org/officeDocument/2006/relationships/image" Target="../media/image42.png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5" Type="http://schemas.openxmlformats.org/officeDocument/2006/relationships/slide" Target="slide27.xml"/><Relationship Id="rId10" Type="http://schemas.openxmlformats.org/officeDocument/2006/relationships/slide" Target="slide2.xml"/><Relationship Id="rId19" Type="http://schemas.openxmlformats.org/officeDocument/2006/relationships/slide" Target="slide4.xml"/><Relationship Id="rId4" Type="http://schemas.openxmlformats.org/officeDocument/2006/relationships/image" Target="../media/image37.png"/><Relationship Id="rId9" Type="http://schemas.openxmlformats.org/officeDocument/2006/relationships/image" Target="../media/image40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10.xml"/><Relationship Id="rId18" Type="http://schemas.openxmlformats.org/officeDocument/2006/relationships/image" Target="../media/image50.png"/><Relationship Id="rId26" Type="http://schemas.openxmlformats.org/officeDocument/2006/relationships/slide" Target="slide27.xml"/><Relationship Id="rId3" Type="http://schemas.openxmlformats.org/officeDocument/2006/relationships/notesSlide" Target="../notesSlides/notesSlide6.xml"/><Relationship Id="rId21" Type="http://schemas.openxmlformats.org/officeDocument/2006/relationships/slide" Target="slide2.xml"/><Relationship Id="rId7" Type="http://schemas.openxmlformats.org/officeDocument/2006/relationships/image" Target="../media/image45.png"/><Relationship Id="rId12" Type="http://schemas.openxmlformats.org/officeDocument/2006/relationships/slide" Target="slide17.xml"/><Relationship Id="rId17" Type="http://schemas.openxmlformats.org/officeDocument/2006/relationships/slide" Target="slide12.xml"/><Relationship Id="rId25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29" Type="http://schemas.openxmlformats.org/officeDocument/2006/relationships/image" Target="../media/image19.png"/><Relationship Id="rId1" Type="http://schemas.openxmlformats.org/officeDocument/2006/relationships/tags" Target="../tags/tag7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24" Type="http://schemas.openxmlformats.org/officeDocument/2006/relationships/image" Target="../media/image16.png"/><Relationship Id="rId32" Type="http://schemas.microsoft.com/office/2007/relationships/hdphoto" Target="../media/hdphoto1.wdp"/><Relationship Id="rId5" Type="http://schemas.openxmlformats.org/officeDocument/2006/relationships/slide" Target="slide7.xml"/><Relationship Id="rId15" Type="http://schemas.openxmlformats.org/officeDocument/2006/relationships/slide" Target="slide19.xml"/><Relationship Id="rId23" Type="http://schemas.microsoft.com/office/2007/relationships/hdphoto" Target="../media/hdphoto4.wdp"/><Relationship Id="rId28" Type="http://schemas.openxmlformats.org/officeDocument/2006/relationships/slide" Target="slide3.xml"/><Relationship Id="rId10" Type="http://schemas.openxmlformats.org/officeDocument/2006/relationships/slide" Target="slide8.xml"/><Relationship Id="rId19" Type="http://schemas.openxmlformats.org/officeDocument/2006/relationships/slide" Target="slide21.xml"/><Relationship Id="rId31" Type="http://schemas.openxmlformats.org/officeDocument/2006/relationships/image" Target="../media/image20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Relationship Id="rId14" Type="http://schemas.openxmlformats.org/officeDocument/2006/relationships/image" Target="../media/image48.png"/><Relationship Id="rId22" Type="http://schemas.openxmlformats.org/officeDocument/2006/relationships/image" Target="../media/image41.png"/><Relationship Id="rId27" Type="http://schemas.openxmlformats.org/officeDocument/2006/relationships/image" Target="../media/image18.png"/><Relationship Id="rId30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8.png"/><Relationship Id="rId18" Type="http://schemas.microsoft.com/office/2007/relationships/hdphoto" Target="../media/hdphoto6.wdp"/><Relationship Id="rId3" Type="http://schemas.openxmlformats.org/officeDocument/2006/relationships/notesSlide" Target="../notesSlides/notesSlide7.xml"/><Relationship Id="rId7" Type="http://schemas.openxmlformats.org/officeDocument/2006/relationships/slide" Target="slide2.xml"/><Relationship Id="rId12" Type="http://schemas.openxmlformats.org/officeDocument/2006/relationships/slide" Target="slide27.xml"/><Relationship Id="rId1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6" Type="http://schemas.openxmlformats.org/officeDocument/2006/relationships/slide" Target="slide4.xml"/><Relationship Id="rId1" Type="http://schemas.openxmlformats.org/officeDocument/2006/relationships/tags" Target="../tags/tag8.xml"/><Relationship Id="rId6" Type="http://schemas.openxmlformats.org/officeDocument/2006/relationships/image" Target="../media/image54.png"/><Relationship Id="rId11" Type="http://schemas.openxmlformats.org/officeDocument/2006/relationships/image" Target="../media/image17.png"/><Relationship Id="rId5" Type="http://schemas.openxmlformats.org/officeDocument/2006/relationships/image" Target="../media/image53.jpg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52.png"/><Relationship Id="rId9" Type="http://schemas.microsoft.com/office/2007/relationships/hdphoto" Target="../media/hdphoto4.wdp"/><Relationship Id="rId1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microsoft.com/office/2007/relationships/hdphoto" Target="../media/hdphoto4.wdp"/><Relationship Id="rId18" Type="http://schemas.openxmlformats.org/officeDocument/2006/relationships/slide" Target="slide3.xml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41.png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6" Type="http://schemas.openxmlformats.org/officeDocument/2006/relationships/slide" Target="slide27.xml"/><Relationship Id="rId20" Type="http://schemas.openxmlformats.org/officeDocument/2006/relationships/slide" Target="slide4.xml"/><Relationship Id="rId1" Type="http://schemas.openxmlformats.org/officeDocument/2006/relationships/tags" Target="../tags/tag9.xml"/><Relationship Id="rId6" Type="http://schemas.openxmlformats.org/officeDocument/2006/relationships/image" Target="../media/image58.png"/><Relationship Id="rId11" Type="http://schemas.openxmlformats.org/officeDocument/2006/relationships/slide" Target="slide2.xml"/><Relationship Id="rId5" Type="http://schemas.openxmlformats.org/officeDocument/2006/relationships/image" Target="../media/image57.png"/><Relationship Id="rId15" Type="http://schemas.openxmlformats.org/officeDocument/2006/relationships/image" Target="../media/image17.png"/><Relationship Id="rId23" Type="http://schemas.openxmlformats.org/officeDocument/2006/relationships/image" Target="../media/image63.png"/><Relationship Id="rId10" Type="http://schemas.openxmlformats.org/officeDocument/2006/relationships/image" Target="../media/image62.png"/><Relationship Id="rId19" Type="http://schemas.openxmlformats.org/officeDocument/2006/relationships/image" Target="../media/image19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16.png"/><Relationship Id="rId22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slide" Target="slide3.xml"/><Relationship Id="rId18" Type="http://schemas.openxmlformats.org/officeDocument/2006/relationships/image" Target="../media/image65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1.png"/><Relationship Id="rId12" Type="http://schemas.openxmlformats.org/officeDocument/2006/relationships/image" Target="../media/image18.png"/><Relationship Id="rId17" Type="http://schemas.microsoft.com/office/2007/relationships/hdphoto" Target="../media/hdphoto6.wdp"/><Relationship Id="rId2" Type="http://schemas.openxmlformats.org/officeDocument/2006/relationships/video" Target="https://www.youtube.com/embed/-RPqGWsPBL8?feature=oembed" TargetMode="External"/><Relationship Id="rId16" Type="http://schemas.openxmlformats.org/officeDocument/2006/relationships/image" Target="../media/image55.png"/><Relationship Id="rId1" Type="http://schemas.openxmlformats.org/officeDocument/2006/relationships/tags" Target="../tags/tag10.xml"/><Relationship Id="rId6" Type="http://schemas.openxmlformats.org/officeDocument/2006/relationships/slide" Target="slide2.xml"/><Relationship Id="rId11" Type="http://schemas.openxmlformats.org/officeDocument/2006/relationships/slide" Target="slide27.xml"/><Relationship Id="rId5" Type="http://schemas.openxmlformats.org/officeDocument/2006/relationships/image" Target="../media/image64.png"/><Relationship Id="rId15" Type="http://schemas.openxmlformats.org/officeDocument/2006/relationships/slide" Target="slide4.xml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538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7999" cy="10286989"/>
            <a:chOff x="0" y="0"/>
            <a:chExt cx="18287999" cy="10286989"/>
          </a:xfrm>
        </p:grpSpPr>
        <p:sp>
          <p:nvSpPr>
            <p:cNvPr id="4" name="object 4"/>
            <p:cNvSpPr/>
            <p:nvPr/>
          </p:nvSpPr>
          <p:spPr>
            <a:xfrm>
              <a:off x="0" y="7911967"/>
              <a:ext cx="18287999" cy="237502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764115" cy="85449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36114" y="2924190"/>
              <a:ext cx="5591190" cy="56197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456286" y="213649"/>
              <a:ext cx="1142999" cy="11144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824594" y="213649"/>
              <a:ext cx="1114424" cy="11144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340D73-311B-C011-4B98-65BA9E19B138}"/>
              </a:ext>
            </a:extLst>
          </p:cNvPr>
          <p:cNvSpPr txBox="1"/>
          <p:nvPr/>
        </p:nvSpPr>
        <p:spPr>
          <a:xfrm>
            <a:off x="9143999" y="2096512"/>
            <a:ext cx="6781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HUKUM NEWTON</a:t>
            </a:r>
            <a:endParaRPr lang="en-ID" sz="9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2" name="Action Button: Blank 1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871D6B82-CD61-6269-B27C-6DBDF61FBE87}"/>
              </a:ext>
            </a:extLst>
          </p:cNvPr>
          <p:cNvSpPr/>
          <p:nvPr/>
        </p:nvSpPr>
        <p:spPr>
          <a:xfrm>
            <a:off x="11087099" y="5734058"/>
            <a:ext cx="2895600" cy="914400"/>
          </a:xfrm>
          <a:prstGeom prst="actionButtonBlank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894" t="-130896" r="-7894" b="-1255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Instrumen-musik-suasana-hati-riang-terbaru">
            <a:hlinkClick r:id="" action="ppaction://media"/>
            <a:extLst>
              <a:ext uri="{FF2B5EF4-FFF2-40B4-BE49-F238E27FC236}">
                <a16:creationId xmlns:a16="http://schemas.microsoft.com/office/drawing/2014/main" id="{83F3C34E-86A6-7B83-442F-9951102F9E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62866" end="161400.7755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04800" y="9677389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A7A2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34352" y="2872880"/>
            <a:ext cx="7630795" cy="6873240"/>
          </a:xfrm>
          <a:custGeom>
            <a:avLst/>
            <a:gdLst/>
            <a:ahLst/>
            <a:cxnLst/>
            <a:rect l="l" t="t" r="r" b="b"/>
            <a:pathLst>
              <a:path w="7630794" h="6873240">
                <a:moveTo>
                  <a:pt x="7630545" y="6873245"/>
                </a:moveTo>
                <a:lnTo>
                  <a:pt x="0" y="6873245"/>
                </a:lnTo>
                <a:lnTo>
                  <a:pt x="0" y="0"/>
                </a:lnTo>
                <a:lnTo>
                  <a:pt x="7630545" y="0"/>
                </a:lnTo>
                <a:lnTo>
                  <a:pt x="7630545" y="6873245"/>
                </a:lnTo>
                <a:close/>
              </a:path>
            </a:pathLst>
          </a:custGeom>
          <a:solidFill>
            <a:srgbClr val="FFF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2872880"/>
            <a:ext cx="8849995" cy="7412990"/>
            <a:chOff x="0" y="2872880"/>
            <a:chExt cx="8849995" cy="7412990"/>
          </a:xfrm>
        </p:grpSpPr>
        <p:sp>
          <p:nvSpPr>
            <p:cNvPr id="5" name="object 5"/>
            <p:cNvSpPr/>
            <p:nvPr/>
          </p:nvSpPr>
          <p:spPr>
            <a:xfrm>
              <a:off x="1219199" y="2872880"/>
              <a:ext cx="7630795" cy="6873240"/>
            </a:xfrm>
            <a:custGeom>
              <a:avLst/>
              <a:gdLst/>
              <a:ahLst/>
              <a:cxnLst/>
              <a:rect l="l" t="t" r="r" b="b"/>
              <a:pathLst>
                <a:path w="7630795" h="6873240">
                  <a:moveTo>
                    <a:pt x="0" y="0"/>
                  </a:moveTo>
                  <a:lnTo>
                    <a:pt x="7630545" y="0"/>
                  </a:lnTo>
                  <a:lnTo>
                    <a:pt x="7630545" y="6873245"/>
                  </a:lnTo>
                  <a:lnTo>
                    <a:pt x="0" y="6873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5281792"/>
              <a:ext cx="2150542" cy="5003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6381775" y="5772912"/>
            <a:ext cx="1906213" cy="443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44000" y="6220053"/>
            <a:ext cx="3105149" cy="3543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998746" y="3249452"/>
            <a:ext cx="4850854" cy="68095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350" b="1" spc="19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VIDEO</a:t>
            </a:r>
            <a:r>
              <a:rPr sz="4350" b="1" spc="-18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4350" b="1" spc="17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ANIMASI</a:t>
            </a:r>
            <a:endParaRPr sz="4350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9200" y="2872880"/>
            <a:ext cx="7630795" cy="6606937"/>
          </a:xfrm>
          <a:prstGeom prst="rect">
            <a:avLst/>
          </a:prstGeom>
        </p:spPr>
        <p:txBody>
          <a:bodyPr vert="horz" wrap="square" lIns="0" tIns="3879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5"/>
              </a:spcBef>
            </a:pPr>
            <a:r>
              <a:rPr sz="4350" b="1" spc="13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BUNYI</a:t>
            </a:r>
            <a:r>
              <a:rPr sz="4350" b="1" spc="-13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4350" b="1" spc="-30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:</a:t>
            </a:r>
            <a:endParaRPr sz="4350" dirty="0">
              <a:latin typeface="Constantia" panose="02030602050306030303" pitchFamily="18" charset="0"/>
              <a:cs typeface="Arial"/>
            </a:endParaRPr>
          </a:p>
          <a:p>
            <a:pPr marL="1109345" marR="1102360" indent="-635" algn="ctr">
              <a:lnSpc>
                <a:spcPct val="115500"/>
              </a:lnSpc>
              <a:spcBef>
                <a:spcPts val="2345"/>
              </a:spcBef>
            </a:pPr>
            <a:r>
              <a:rPr sz="3300" spc="3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“Percepatan </a:t>
            </a:r>
            <a:r>
              <a:rPr sz="330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yang </a:t>
            </a:r>
            <a:r>
              <a:rPr sz="3300" spc="5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terjadi  </a:t>
            </a:r>
            <a:r>
              <a:rPr sz="3300" spc="-2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karena </a:t>
            </a:r>
            <a:r>
              <a:rPr sz="3300" spc="3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perubahan </a:t>
            </a:r>
            <a:r>
              <a:rPr sz="3300" spc="2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dari  </a:t>
            </a:r>
            <a:r>
              <a:rPr sz="3300" spc="3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kecepatan</a:t>
            </a:r>
            <a:r>
              <a:rPr sz="3300" spc="-71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pada </a:t>
            </a:r>
            <a:r>
              <a:rPr sz="3300" spc="2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suatu </a:t>
            </a:r>
            <a:r>
              <a:rPr sz="3300" spc="4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benda  </a:t>
            </a:r>
            <a:r>
              <a:rPr sz="3300" spc="-3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akan </a:t>
            </a:r>
            <a:r>
              <a:rPr sz="3300" spc="2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sebanding </a:t>
            </a:r>
            <a:r>
              <a:rPr sz="3300" spc="4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dengan  </a:t>
            </a:r>
            <a:r>
              <a:rPr sz="3300" spc="2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resultan </a:t>
            </a:r>
            <a:r>
              <a:rPr sz="3300" spc="-5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gaya </a:t>
            </a:r>
            <a:r>
              <a:rPr sz="3300" spc="3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atau </a:t>
            </a:r>
            <a:r>
              <a:rPr sz="3300" spc="4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jumlah  </a:t>
            </a:r>
            <a:r>
              <a:rPr sz="3300" spc="-5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gaya </a:t>
            </a:r>
            <a:r>
              <a:rPr sz="330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yang </a:t>
            </a:r>
            <a:r>
              <a:rPr sz="3300" spc="1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bekerja </a:t>
            </a:r>
            <a:r>
              <a:rPr sz="3300" spc="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pada  </a:t>
            </a:r>
            <a:r>
              <a:rPr sz="3300" spc="4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benda </a:t>
            </a:r>
            <a:r>
              <a:rPr sz="3300" spc="7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tersebut </a:t>
            </a:r>
            <a:r>
              <a:rPr sz="3300" spc="3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dan </a:t>
            </a:r>
            <a:r>
              <a:rPr sz="3300" spc="-3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akan  </a:t>
            </a:r>
            <a:r>
              <a:rPr sz="3300" spc="6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berbanding </a:t>
            </a:r>
            <a:r>
              <a:rPr sz="3300" spc="5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terbalik </a:t>
            </a:r>
            <a:r>
              <a:rPr sz="3300" spc="4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dengan  </a:t>
            </a:r>
            <a:r>
              <a:rPr sz="3300" spc="-12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massa</a:t>
            </a:r>
            <a:r>
              <a:rPr sz="3300" spc="-229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3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benda"</a:t>
            </a:r>
            <a:endParaRPr sz="3300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22875" y="789391"/>
            <a:ext cx="9442249" cy="15145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750" spc="750" dirty="0">
                <a:latin typeface="Bernard MT Condensed" panose="02050806060905020404" pitchFamily="18" charset="0"/>
              </a:rPr>
              <a:t>HUKUM</a:t>
            </a:r>
            <a:r>
              <a:rPr sz="9750" spc="-250" dirty="0">
                <a:latin typeface="Bernard MT Condensed" panose="02050806060905020404" pitchFamily="18" charset="0"/>
              </a:rPr>
              <a:t> </a:t>
            </a:r>
            <a:r>
              <a:rPr sz="9750" spc="210" dirty="0">
                <a:latin typeface="Bernard MT Condensed" panose="02050806060905020404" pitchFamily="18" charset="0"/>
              </a:rPr>
              <a:t>NE</a:t>
            </a:r>
            <a:r>
              <a:rPr lang="en-US" sz="9750" spc="210" dirty="0">
                <a:latin typeface="Bernard MT Condensed" panose="02050806060905020404" pitchFamily="18" charset="0"/>
              </a:rPr>
              <a:t>WTON II</a:t>
            </a:r>
            <a:endParaRPr sz="9750" dirty="0">
              <a:latin typeface="Bernard MT Condensed" panose="02050806060905020404" pitchFamily="18" charset="0"/>
            </a:endParaRPr>
          </a:p>
        </p:txBody>
      </p:sp>
      <p:sp>
        <p:nvSpPr>
          <p:cNvPr id="14" name="Action Button: Blank 1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E461186D-B0DC-208F-7D49-A2ECA811BC23}"/>
              </a:ext>
            </a:extLst>
          </p:cNvPr>
          <p:cNvSpPr/>
          <p:nvPr/>
        </p:nvSpPr>
        <p:spPr>
          <a:xfrm>
            <a:off x="759205" y="9147415"/>
            <a:ext cx="1143000" cy="1198821"/>
          </a:xfrm>
          <a:prstGeom prst="actionButtonBlank">
            <a:avLst/>
          </a:prstGeom>
          <a:blipFill dpi="0"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53FC5C3-CCC6-DD36-BDE0-765A9EBE039C}"/>
              </a:ext>
            </a:extLst>
          </p:cNvPr>
          <p:cNvSpPr/>
          <p:nvPr/>
        </p:nvSpPr>
        <p:spPr>
          <a:xfrm>
            <a:off x="14969633" y="9286393"/>
            <a:ext cx="1119963" cy="1028699"/>
          </a:xfrm>
          <a:prstGeom prst="actionButtonBlank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ction Button: Blank 1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7EACDDF5-281D-A70F-C18C-8815B90F86AB}"/>
              </a:ext>
            </a:extLst>
          </p:cNvPr>
          <p:cNvSpPr/>
          <p:nvPr/>
        </p:nvSpPr>
        <p:spPr>
          <a:xfrm>
            <a:off x="3927575" y="9321146"/>
            <a:ext cx="990600" cy="1028699"/>
          </a:xfrm>
          <a:prstGeom prst="actionButtonBlank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ction Button: Blank 16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FE83C2DF-EF2C-55E5-4051-DFE226A9FC14}"/>
              </a:ext>
            </a:extLst>
          </p:cNvPr>
          <p:cNvSpPr/>
          <p:nvPr/>
        </p:nvSpPr>
        <p:spPr>
          <a:xfrm>
            <a:off x="17258531" y="346138"/>
            <a:ext cx="752308" cy="831436"/>
          </a:xfrm>
          <a:prstGeom prst="actionButtonBlank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ction Button: Blank 17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F731BA11-607C-CD39-9AE3-6F724141E9CB}"/>
              </a:ext>
            </a:extLst>
          </p:cNvPr>
          <p:cNvSpPr/>
          <p:nvPr/>
        </p:nvSpPr>
        <p:spPr>
          <a:xfrm>
            <a:off x="775344" y="148875"/>
            <a:ext cx="990600" cy="1028699"/>
          </a:xfrm>
          <a:prstGeom prst="actionButtonBlank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Action Button: Blank 18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DA368D7F-A727-D080-3D5B-92C66C011429}"/>
              </a:ext>
            </a:extLst>
          </p:cNvPr>
          <p:cNvSpPr/>
          <p:nvPr/>
        </p:nvSpPr>
        <p:spPr>
          <a:xfrm>
            <a:off x="3139645" y="189287"/>
            <a:ext cx="965791" cy="831436"/>
          </a:xfrm>
          <a:prstGeom prst="actionButtonBlank">
            <a:avLst/>
          </a:prstGeom>
          <a:blipFill dpi="0"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ction Button: Blank 1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E0944A4-7204-5BB1-5A4A-7DF426BF86B9}"/>
              </a:ext>
            </a:extLst>
          </p:cNvPr>
          <p:cNvSpPr/>
          <p:nvPr/>
        </p:nvSpPr>
        <p:spPr>
          <a:xfrm>
            <a:off x="12205104" y="4593553"/>
            <a:ext cx="2089289" cy="2030856"/>
          </a:xfrm>
          <a:prstGeom prst="actionButtonBlank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A7A2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281792"/>
            <a:ext cx="2150542" cy="5003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44014" y="6023762"/>
            <a:ext cx="1843984" cy="42632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Action Button: Blank 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8682F379-46D2-7CB1-D9D8-ED1D6B738289}"/>
              </a:ext>
            </a:extLst>
          </p:cNvPr>
          <p:cNvSpPr/>
          <p:nvPr/>
        </p:nvSpPr>
        <p:spPr>
          <a:xfrm>
            <a:off x="490708" y="8833480"/>
            <a:ext cx="1143000" cy="1198821"/>
          </a:xfrm>
          <a:prstGeom prst="actionButtonBlank">
            <a:avLst/>
          </a:prstGeom>
          <a:blipFill dpi="0"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ction Button: Blank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81CA970-886B-7E90-46D0-CDC4B1C730F6}"/>
              </a:ext>
            </a:extLst>
          </p:cNvPr>
          <p:cNvSpPr/>
          <p:nvPr/>
        </p:nvSpPr>
        <p:spPr>
          <a:xfrm>
            <a:off x="14908618" y="9003602"/>
            <a:ext cx="1119963" cy="1028699"/>
          </a:xfrm>
          <a:prstGeom prst="actionButtonBlank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Blank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125D83E-E1F8-E7F1-A395-52DBD100B30A}"/>
              </a:ext>
            </a:extLst>
          </p:cNvPr>
          <p:cNvSpPr/>
          <p:nvPr/>
        </p:nvSpPr>
        <p:spPr>
          <a:xfrm>
            <a:off x="3091547" y="8883022"/>
            <a:ext cx="990600" cy="1028699"/>
          </a:xfrm>
          <a:prstGeom prst="actionButtonBlank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ction Button: Blank 7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B443F215-D9B0-C964-90B8-043768C3CB15}"/>
              </a:ext>
            </a:extLst>
          </p:cNvPr>
          <p:cNvSpPr/>
          <p:nvPr/>
        </p:nvSpPr>
        <p:spPr>
          <a:xfrm>
            <a:off x="17042218" y="363409"/>
            <a:ext cx="815164" cy="831436"/>
          </a:xfrm>
          <a:prstGeom prst="actionButtonBlank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ction Button: Blank 8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F07D8E17-C879-FAB0-6E25-4CC0BC1D6125}"/>
              </a:ext>
            </a:extLst>
          </p:cNvPr>
          <p:cNvSpPr/>
          <p:nvPr/>
        </p:nvSpPr>
        <p:spPr>
          <a:xfrm>
            <a:off x="838200" y="167803"/>
            <a:ext cx="990600" cy="1028699"/>
          </a:xfrm>
          <a:prstGeom prst="actionButtonBlank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ction Button: Blank 9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DE71B281-0D36-7625-A417-97FFD485FC79}"/>
              </a:ext>
            </a:extLst>
          </p:cNvPr>
          <p:cNvSpPr/>
          <p:nvPr/>
        </p:nvSpPr>
        <p:spPr>
          <a:xfrm>
            <a:off x="3352800" y="266435"/>
            <a:ext cx="965791" cy="831436"/>
          </a:xfrm>
          <a:prstGeom prst="actionButtonBlank">
            <a:avLst/>
          </a:prstGeom>
          <a:blipFill dpi="0"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Online Media 10" title="Animasi Konsep Hukum Newton Kedua">
            <a:hlinkClick r:id="" action="ppaction://media"/>
            <a:extLst>
              <a:ext uri="{FF2B5EF4-FFF2-40B4-BE49-F238E27FC236}">
                <a16:creationId xmlns:a16="http://schemas.microsoft.com/office/drawing/2014/main" id="{B0FEC78E-203E-20F1-E9D2-7D715F0A22DE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9"/>
          <a:stretch>
            <a:fillRect/>
          </a:stretch>
        </p:blipFill>
        <p:spPr>
          <a:xfrm>
            <a:off x="3352800" y="1903476"/>
            <a:ext cx="12115800" cy="684542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538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716057"/>
            <a:ext cx="8578215" cy="7571105"/>
            <a:chOff x="0" y="2716057"/>
            <a:chExt cx="8578215" cy="7571105"/>
          </a:xfrm>
        </p:grpSpPr>
        <p:sp>
          <p:nvSpPr>
            <p:cNvPr id="4" name="object 4"/>
            <p:cNvSpPr/>
            <p:nvPr/>
          </p:nvSpPr>
          <p:spPr>
            <a:xfrm>
              <a:off x="0" y="6250198"/>
              <a:ext cx="8577650" cy="40368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716057"/>
              <a:ext cx="2178432" cy="46386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93669" y="4722215"/>
              <a:ext cx="3648710" cy="2681605"/>
            </a:xfrm>
            <a:custGeom>
              <a:avLst/>
              <a:gdLst/>
              <a:ahLst/>
              <a:cxnLst/>
              <a:rect l="l" t="t" r="r" b="b"/>
              <a:pathLst>
                <a:path w="3648709" h="2681604">
                  <a:moveTo>
                    <a:pt x="3648595" y="2322499"/>
                  </a:moveTo>
                  <a:lnTo>
                    <a:pt x="3646132" y="2310231"/>
                  </a:lnTo>
                  <a:lnTo>
                    <a:pt x="3639375" y="2300198"/>
                  </a:lnTo>
                  <a:lnTo>
                    <a:pt x="3629342" y="2293442"/>
                  </a:lnTo>
                  <a:lnTo>
                    <a:pt x="3617061" y="2290965"/>
                  </a:lnTo>
                  <a:lnTo>
                    <a:pt x="3604768" y="2293442"/>
                  </a:lnTo>
                  <a:lnTo>
                    <a:pt x="3594735" y="2300198"/>
                  </a:lnTo>
                  <a:lnTo>
                    <a:pt x="3587991" y="2310231"/>
                  </a:lnTo>
                  <a:lnTo>
                    <a:pt x="3585514" y="2322499"/>
                  </a:lnTo>
                  <a:lnTo>
                    <a:pt x="3585514" y="2649829"/>
                  </a:lnTo>
                  <a:lnTo>
                    <a:pt x="3587991" y="2662097"/>
                  </a:lnTo>
                  <a:lnTo>
                    <a:pt x="3594735" y="2672118"/>
                  </a:lnTo>
                  <a:lnTo>
                    <a:pt x="3604768" y="2678874"/>
                  </a:lnTo>
                  <a:lnTo>
                    <a:pt x="3617061" y="2681363"/>
                  </a:lnTo>
                  <a:lnTo>
                    <a:pt x="3629342" y="2678874"/>
                  </a:lnTo>
                  <a:lnTo>
                    <a:pt x="3639375" y="2672118"/>
                  </a:lnTo>
                  <a:lnTo>
                    <a:pt x="3646132" y="2662097"/>
                  </a:lnTo>
                  <a:lnTo>
                    <a:pt x="3648595" y="2649829"/>
                  </a:lnTo>
                  <a:lnTo>
                    <a:pt x="3648595" y="2322499"/>
                  </a:lnTo>
                  <a:close/>
                </a:path>
                <a:path w="3648709" h="2681604">
                  <a:moveTo>
                    <a:pt x="3648595" y="285699"/>
                  </a:moveTo>
                  <a:lnTo>
                    <a:pt x="3644874" y="239407"/>
                  </a:lnTo>
                  <a:lnTo>
                    <a:pt x="3634067" y="195491"/>
                  </a:lnTo>
                  <a:lnTo>
                    <a:pt x="3616795" y="154508"/>
                  </a:lnTo>
                  <a:lnTo>
                    <a:pt x="3593617" y="117068"/>
                  </a:lnTo>
                  <a:lnTo>
                    <a:pt x="3565156" y="83769"/>
                  </a:lnTo>
                  <a:lnTo>
                    <a:pt x="3531984" y="55194"/>
                  </a:lnTo>
                  <a:lnTo>
                    <a:pt x="3494697" y="31927"/>
                  </a:lnTo>
                  <a:lnTo>
                    <a:pt x="3453879" y="14579"/>
                  </a:lnTo>
                  <a:lnTo>
                    <a:pt x="3410127" y="3746"/>
                  </a:lnTo>
                  <a:lnTo>
                    <a:pt x="3364026" y="0"/>
                  </a:lnTo>
                  <a:lnTo>
                    <a:pt x="284543" y="0"/>
                  </a:lnTo>
                  <a:lnTo>
                    <a:pt x="238455" y="3746"/>
                  </a:lnTo>
                  <a:lnTo>
                    <a:pt x="194716" y="14592"/>
                  </a:lnTo>
                  <a:lnTo>
                    <a:pt x="153898" y="31940"/>
                  </a:lnTo>
                  <a:lnTo>
                    <a:pt x="116624" y="55194"/>
                  </a:lnTo>
                  <a:lnTo>
                    <a:pt x="83451" y="83781"/>
                  </a:lnTo>
                  <a:lnTo>
                    <a:pt x="54978" y="117081"/>
                  </a:lnTo>
                  <a:lnTo>
                    <a:pt x="31813" y="154520"/>
                  </a:lnTo>
                  <a:lnTo>
                    <a:pt x="14541" y="195503"/>
                  </a:lnTo>
                  <a:lnTo>
                    <a:pt x="3733" y="239420"/>
                  </a:lnTo>
                  <a:lnTo>
                    <a:pt x="0" y="285699"/>
                  </a:lnTo>
                  <a:lnTo>
                    <a:pt x="0" y="2649829"/>
                  </a:lnTo>
                  <a:lnTo>
                    <a:pt x="2476" y="2662097"/>
                  </a:lnTo>
                  <a:lnTo>
                    <a:pt x="9232" y="2672118"/>
                  </a:lnTo>
                  <a:lnTo>
                    <a:pt x="19265" y="2678874"/>
                  </a:lnTo>
                  <a:lnTo>
                    <a:pt x="31546" y="2681363"/>
                  </a:lnTo>
                  <a:lnTo>
                    <a:pt x="43840" y="2678874"/>
                  </a:lnTo>
                  <a:lnTo>
                    <a:pt x="53860" y="2672118"/>
                  </a:lnTo>
                  <a:lnTo>
                    <a:pt x="60617" y="2662097"/>
                  </a:lnTo>
                  <a:lnTo>
                    <a:pt x="63093" y="2649829"/>
                  </a:lnTo>
                  <a:lnTo>
                    <a:pt x="63093" y="285699"/>
                  </a:lnTo>
                  <a:lnTo>
                    <a:pt x="67602" y="240880"/>
                  </a:lnTo>
                  <a:lnTo>
                    <a:pt x="80530" y="199123"/>
                  </a:lnTo>
                  <a:lnTo>
                    <a:pt x="100965" y="161302"/>
                  </a:lnTo>
                  <a:lnTo>
                    <a:pt x="128028" y="128346"/>
                  </a:lnTo>
                  <a:lnTo>
                    <a:pt x="160820" y="101142"/>
                  </a:lnTo>
                  <a:lnTo>
                    <a:pt x="198424" y="80581"/>
                  </a:lnTo>
                  <a:lnTo>
                    <a:pt x="239966" y="67602"/>
                  </a:lnTo>
                  <a:lnTo>
                    <a:pt x="284543" y="63068"/>
                  </a:lnTo>
                  <a:lnTo>
                    <a:pt x="3364026" y="63068"/>
                  </a:lnTo>
                  <a:lnTo>
                    <a:pt x="3408616" y="67602"/>
                  </a:lnTo>
                  <a:lnTo>
                    <a:pt x="3450158" y="80581"/>
                  </a:lnTo>
                  <a:lnTo>
                    <a:pt x="3487788" y="101142"/>
                  </a:lnTo>
                  <a:lnTo>
                    <a:pt x="3520567" y="128346"/>
                  </a:lnTo>
                  <a:lnTo>
                    <a:pt x="3547643" y="161302"/>
                  </a:lnTo>
                  <a:lnTo>
                    <a:pt x="3568077" y="199123"/>
                  </a:lnTo>
                  <a:lnTo>
                    <a:pt x="3581006" y="240880"/>
                  </a:lnTo>
                  <a:lnTo>
                    <a:pt x="3585514" y="285699"/>
                  </a:lnTo>
                  <a:lnTo>
                    <a:pt x="3585514" y="1299845"/>
                  </a:lnTo>
                  <a:lnTo>
                    <a:pt x="3587991" y="1312113"/>
                  </a:lnTo>
                  <a:lnTo>
                    <a:pt x="3594735" y="1322133"/>
                  </a:lnTo>
                  <a:lnTo>
                    <a:pt x="3604768" y="1328889"/>
                  </a:lnTo>
                  <a:lnTo>
                    <a:pt x="3617061" y="1331379"/>
                  </a:lnTo>
                  <a:lnTo>
                    <a:pt x="3629342" y="1328889"/>
                  </a:lnTo>
                  <a:lnTo>
                    <a:pt x="3639375" y="1322133"/>
                  </a:lnTo>
                  <a:lnTo>
                    <a:pt x="3646132" y="1312113"/>
                  </a:lnTo>
                  <a:lnTo>
                    <a:pt x="3648595" y="1299845"/>
                  </a:lnTo>
                  <a:lnTo>
                    <a:pt x="3648595" y="285699"/>
                  </a:lnTo>
                  <a:close/>
                </a:path>
              </a:pathLst>
            </a:custGeom>
            <a:solidFill>
              <a:srgbClr val="4D72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62134" y="7372032"/>
              <a:ext cx="3912235" cy="409575"/>
            </a:xfrm>
            <a:custGeom>
              <a:avLst/>
              <a:gdLst/>
              <a:ahLst/>
              <a:cxnLst/>
              <a:rect l="l" t="t" r="r" b="b"/>
              <a:pathLst>
                <a:path w="3912234" h="409575">
                  <a:moveTo>
                    <a:pt x="3911689" y="408999"/>
                  </a:moveTo>
                  <a:lnTo>
                    <a:pt x="0" y="408999"/>
                  </a:lnTo>
                  <a:lnTo>
                    <a:pt x="0" y="0"/>
                  </a:lnTo>
                  <a:lnTo>
                    <a:pt x="3911689" y="0"/>
                  </a:lnTo>
                  <a:lnTo>
                    <a:pt x="3911689" y="408999"/>
                  </a:lnTo>
                  <a:close/>
                </a:path>
              </a:pathLst>
            </a:custGeom>
            <a:solidFill>
              <a:srgbClr val="7797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00933" y="4722215"/>
              <a:ext cx="2905760" cy="1658620"/>
            </a:xfrm>
            <a:custGeom>
              <a:avLst/>
              <a:gdLst/>
              <a:ahLst/>
              <a:cxnLst/>
              <a:rect l="l" t="t" r="r" b="b"/>
              <a:pathLst>
                <a:path w="2905760" h="1658620">
                  <a:moveTo>
                    <a:pt x="63093" y="31534"/>
                  </a:moveTo>
                  <a:lnTo>
                    <a:pt x="60617" y="19265"/>
                  </a:lnTo>
                  <a:lnTo>
                    <a:pt x="53860" y="9232"/>
                  </a:lnTo>
                  <a:lnTo>
                    <a:pt x="43827" y="2476"/>
                  </a:lnTo>
                  <a:lnTo>
                    <a:pt x="31546" y="0"/>
                  </a:lnTo>
                  <a:lnTo>
                    <a:pt x="19253" y="2476"/>
                  </a:lnTo>
                  <a:lnTo>
                    <a:pt x="9232" y="9232"/>
                  </a:lnTo>
                  <a:lnTo>
                    <a:pt x="2476" y="19265"/>
                  </a:lnTo>
                  <a:lnTo>
                    <a:pt x="0" y="31534"/>
                  </a:lnTo>
                  <a:lnTo>
                    <a:pt x="0" y="1626857"/>
                  </a:lnTo>
                  <a:lnTo>
                    <a:pt x="2476" y="1639125"/>
                  </a:lnTo>
                  <a:lnTo>
                    <a:pt x="9232" y="1649145"/>
                  </a:lnTo>
                  <a:lnTo>
                    <a:pt x="19253" y="1655902"/>
                  </a:lnTo>
                  <a:lnTo>
                    <a:pt x="31546" y="1658391"/>
                  </a:lnTo>
                  <a:lnTo>
                    <a:pt x="43827" y="1655902"/>
                  </a:lnTo>
                  <a:lnTo>
                    <a:pt x="53860" y="1649145"/>
                  </a:lnTo>
                  <a:lnTo>
                    <a:pt x="60617" y="1639125"/>
                  </a:lnTo>
                  <a:lnTo>
                    <a:pt x="63093" y="1626857"/>
                  </a:lnTo>
                  <a:lnTo>
                    <a:pt x="63093" y="31534"/>
                  </a:lnTo>
                  <a:close/>
                </a:path>
                <a:path w="2905760" h="1658620">
                  <a:moveTo>
                    <a:pt x="755840" y="31534"/>
                  </a:moveTo>
                  <a:lnTo>
                    <a:pt x="753364" y="19265"/>
                  </a:lnTo>
                  <a:lnTo>
                    <a:pt x="746607" y="9232"/>
                  </a:lnTo>
                  <a:lnTo>
                    <a:pt x="736574" y="2476"/>
                  </a:lnTo>
                  <a:lnTo>
                    <a:pt x="724293" y="0"/>
                  </a:lnTo>
                  <a:lnTo>
                    <a:pt x="712000" y="2476"/>
                  </a:lnTo>
                  <a:lnTo>
                    <a:pt x="701979" y="9232"/>
                  </a:lnTo>
                  <a:lnTo>
                    <a:pt x="695223" y="19265"/>
                  </a:lnTo>
                  <a:lnTo>
                    <a:pt x="692746" y="31534"/>
                  </a:lnTo>
                  <a:lnTo>
                    <a:pt x="692746" y="1626857"/>
                  </a:lnTo>
                  <a:lnTo>
                    <a:pt x="695223" y="1639125"/>
                  </a:lnTo>
                  <a:lnTo>
                    <a:pt x="701979" y="1649145"/>
                  </a:lnTo>
                  <a:lnTo>
                    <a:pt x="712000" y="1655902"/>
                  </a:lnTo>
                  <a:lnTo>
                    <a:pt x="724293" y="1658391"/>
                  </a:lnTo>
                  <a:lnTo>
                    <a:pt x="736574" y="1655902"/>
                  </a:lnTo>
                  <a:lnTo>
                    <a:pt x="746607" y="1649145"/>
                  </a:lnTo>
                  <a:lnTo>
                    <a:pt x="753364" y="1639125"/>
                  </a:lnTo>
                  <a:lnTo>
                    <a:pt x="755840" y="1626857"/>
                  </a:lnTo>
                  <a:lnTo>
                    <a:pt x="755840" y="31534"/>
                  </a:lnTo>
                  <a:close/>
                </a:path>
                <a:path w="2905760" h="1658620">
                  <a:moveTo>
                    <a:pt x="1448587" y="31534"/>
                  </a:moveTo>
                  <a:lnTo>
                    <a:pt x="1446110" y="19265"/>
                  </a:lnTo>
                  <a:lnTo>
                    <a:pt x="1439354" y="9232"/>
                  </a:lnTo>
                  <a:lnTo>
                    <a:pt x="1429334" y="2476"/>
                  </a:lnTo>
                  <a:lnTo>
                    <a:pt x="1417040" y="0"/>
                  </a:lnTo>
                  <a:lnTo>
                    <a:pt x="1404747" y="2476"/>
                  </a:lnTo>
                  <a:lnTo>
                    <a:pt x="1394726" y="9232"/>
                  </a:lnTo>
                  <a:lnTo>
                    <a:pt x="1387970" y="19265"/>
                  </a:lnTo>
                  <a:lnTo>
                    <a:pt x="1385493" y="31534"/>
                  </a:lnTo>
                  <a:lnTo>
                    <a:pt x="1385493" y="1626857"/>
                  </a:lnTo>
                  <a:lnTo>
                    <a:pt x="1387970" y="1639125"/>
                  </a:lnTo>
                  <a:lnTo>
                    <a:pt x="1394726" y="1649145"/>
                  </a:lnTo>
                  <a:lnTo>
                    <a:pt x="1404747" y="1655902"/>
                  </a:lnTo>
                  <a:lnTo>
                    <a:pt x="1417040" y="1658391"/>
                  </a:lnTo>
                  <a:lnTo>
                    <a:pt x="1429334" y="1655902"/>
                  </a:lnTo>
                  <a:lnTo>
                    <a:pt x="1439354" y="1649145"/>
                  </a:lnTo>
                  <a:lnTo>
                    <a:pt x="1446110" y="1639125"/>
                  </a:lnTo>
                  <a:lnTo>
                    <a:pt x="1448587" y="1626857"/>
                  </a:lnTo>
                  <a:lnTo>
                    <a:pt x="1448587" y="31534"/>
                  </a:lnTo>
                  <a:close/>
                </a:path>
                <a:path w="2905760" h="1658620">
                  <a:moveTo>
                    <a:pt x="2141334" y="31534"/>
                  </a:moveTo>
                  <a:lnTo>
                    <a:pt x="2138857" y="19265"/>
                  </a:lnTo>
                  <a:lnTo>
                    <a:pt x="2132101" y="9232"/>
                  </a:lnTo>
                  <a:lnTo>
                    <a:pt x="2122081" y="2476"/>
                  </a:lnTo>
                  <a:lnTo>
                    <a:pt x="2109787" y="0"/>
                  </a:lnTo>
                  <a:lnTo>
                    <a:pt x="2097493" y="2476"/>
                  </a:lnTo>
                  <a:lnTo>
                    <a:pt x="2087473" y="9232"/>
                  </a:lnTo>
                  <a:lnTo>
                    <a:pt x="2080717" y="19265"/>
                  </a:lnTo>
                  <a:lnTo>
                    <a:pt x="2078240" y="31534"/>
                  </a:lnTo>
                  <a:lnTo>
                    <a:pt x="2078240" y="1626857"/>
                  </a:lnTo>
                  <a:lnTo>
                    <a:pt x="2080717" y="1639125"/>
                  </a:lnTo>
                  <a:lnTo>
                    <a:pt x="2087473" y="1649145"/>
                  </a:lnTo>
                  <a:lnTo>
                    <a:pt x="2097493" y="1655902"/>
                  </a:lnTo>
                  <a:lnTo>
                    <a:pt x="2109787" y="1658391"/>
                  </a:lnTo>
                  <a:lnTo>
                    <a:pt x="2122081" y="1655902"/>
                  </a:lnTo>
                  <a:lnTo>
                    <a:pt x="2132101" y="1649145"/>
                  </a:lnTo>
                  <a:lnTo>
                    <a:pt x="2138857" y="1639125"/>
                  </a:lnTo>
                  <a:lnTo>
                    <a:pt x="2141334" y="1626857"/>
                  </a:lnTo>
                  <a:lnTo>
                    <a:pt x="2141334" y="31534"/>
                  </a:lnTo>
                  <a:close/>
                </a:path>
                <a:path w="2905760" h="1658620">
                  <a:moveTo>
                    <a:pt x="2905201" y="1591652"/>
                  </a:moveTo>
                  <a:lnTo>
                    <a:pt x="2548051" y="24498"/>
                  </a:lnTo>
                  <a:lnTo>
                    <a:pt x="2522740" y="482"/>
                  </a:lnTo>
                  <a:lnTo>
                    <a:pt x="2510256" y="812"/>
                  </a:lnTo>
                  <a:lnTo>
                    <a:pt x="2498852" y="5969"/>
                  </a:lnTo>
                  <a:lnTo>
                    <a:pt x="2490584" y="14795"/>
                  </a:lnTo>
                  <a:lnTo>
                    <a:pt x="2486241" y="26085"/>
                  </a:lnTo>
                  <a:lnTo>
                    <a:pt x="2486571" y="38595"/>
                  </a:lnTo>
                  <a:lnTo>
                    <a:pt x="2843390" y="1593240"/>
                  </a:lnTo>
                  <a:lnTo>
                    <a:pt x="2874111" y="1617700"/>
                  </a:lnTo>
                  <a:lnTo>
                    <a:pt x="2881172" y="1616913"/>
                  </a:lnTo>
                  <a:lnTo>
                    <a:pt x="2892590" y="1611769"/>
                  </a:lnTo>
                  <a:lnTo>
                    <a:pt x="2900857" y="1602930"/>
                  </a:lnTo>
                  <a:lnTo>
                    <a:pt x="2905201" y="1591652"/>
                  </a:lnTo>
                  <a:close/>
                </a:path>
              </a:pathLst>
            </a:custGeom>
            <a:solidFill>
              <a:srgbClr val="4D72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85621" y="6302182"/>
              <a:ext cx="488950" cy="491490"/>
            </a:xfrm>
            <a:custGeom>
              <a:avLst/>
              <a:gdLst/>
              <a:ahLst/>
              <a:cxnLst/>
              <a:rect l="l" t="t" r="r" b="b"/>
              <a:pathLst>
                <a:path w="488950" h="491490">
                  <a:moveTo>
                    <a:pt x="249307" y="490969"/>
                  </a:moveTo>
                  <a:lnTo>
                    <a:pt x="201548" y="487238"/>
                  </a:lnTo>
                  <a:lnTo>
                    <a:pt x="156183" y="474439"/>
                  </a:lnTo>
                  <a:lnTo>
                    <a:pt x="114382" y="453314"/>
                  </a:lnTo>
                  <a:lnTo>
                    <a:pt x="77313" y="424606"/>
                  </a:lnTo>
                  <a:lnTo>
                    <a:pt x="46145" y="389058"/>
                  </a:lnTo>
                  <a:lnTo>
                    <a:pt x="22044" y="347413"/>
                  </a:lnTo>
                  <a:lnTo>
                    <a:pt x="5234" y="296628"/>
                  </a:lnTo>
                  <a:lnTo>
                    <a:pt x="0" y="241665"/>
                  </a:lnTo>
                  <a:lnTo>
                    <a:pt x="5140" y="195285"/>
                  </a:lnTo>
                  <a:lnTo>
                    <a:pt x="18716" y="151329"/>
                  </a:lnTo>
                  <a:lnTo>
                    <a:pt x="40052" y="110891"/>
                  </a:lnTo>
                  <a:lnTo>
                    <a:pt x="68471" y="75065"/>
                  </a:lnTo>
                  <a:lnTo>
                    <a:pt x="103297" y="44945"/>
                  </a:lnTo>
                  <a:lnTo>
                    <a:pt x="143852" y="21625"/>
                  </a:lnTo>
                  <a:lnTo>
                    <a:pt x="189461" y="6197"/>
                  </a:lnTo>
                  <a:lnTo>
                    <a:pt x="238580" y="0"/>
                  </a:lnTo>
                  <a:lnTo>
                    <a:pt x="286490" y="3620"/>
                  </a:lnTo>
                  <a:lnTo>
                    <a:pt x="332011" y="16325"/>
                  </a:lnTo>
                  <a:lnTo>
                    <a:pt x="373965" y="37377"/>
                  </a:lnTo>
                  <a:lnTo>
                    <a:pt x="411173" y="66042"/>
                  </a:lnTo>
                  <a:lnTo>
                    <a:pt x="442455" y="101584"/>
                  </a:lnTo>
                  <a:lnTo>
                    <a:pt x="466631" y="143267"/>
                  </a:lnTo>
                  <a:lnTo>
                    <a:pt x="482523" y="190358"/>
                  </a:lnTo>
                  <a:lnTo>
                    <a:pt x="488738" y="239693"/>
                  </a:lnTo>
                  <a:lnTo>
                    <a:pt x="485160" y="287813"/>
                  </a:lnTo>
                  <a:lnTo>
                    <a:pt x="472525" y="333531"/>
                  </a:lnTo>
                  <a:lnTo>
                    <a:pt x="451568" y="375661"/>
                  </a:lnTo>
                  <a:lnTo>
                    <a:pt x="423026" y="413016"/>
                  </a:lnTo>
                  <a:lnTo>
                    <a:pt x="387634" y="444411"/>
                  </a:lnTo>
                  <a:lnTo>
                    <a:pt x="346127" y="468658"/>
                  </a:lnTo>
                  <a:lnTo>
                    <a:pt x="299241" y="484573"/>
                  </a:lnTo>
                  <a:lnTo>
                    <a:pt x="249307" y="490969"/>
                  </a:lnTo>
                  <a:close/>
                </a:path>
              </a:pathLst>
            </a:custGeom>
            <a:solidFill>
              <a:srgbClr val="F17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3498" y="6349059"/>
              <a:ext cx="489584" cy="491490"/>
            </a:xfrm>
            <a:custGeom>
              <a:avLst/>
              <a:gdLst/>
              <a:ahLst/>
              <a:cxnLst/>
              <a:rect l="l" t="t" r="r" b="b"/>
              <a:pathLst>
                <a:path w="489585" h="491490">
                  <a:moveTo>
                    <a:pt x="244480" y="490989"/>
                  </a:moveTo>
                  <a:lnTo>
                    <a:pt x="195211" y="486008"/>
                  </a:lnTo>
                  <a:lnTo>
                    <a:pt x="149320" y="471723"/>
                  </a:lnTo>
                  <a:lnTo>
                    <a:pt x="107792" y="449116"/>
                  </a:lnTo>
                  <a:lnTo>
                    <a:pt x="71609" y="419169"/>
                  </a:lnTo>
                  <a:lnTo>
                    <a:pt x="41755" y="382867"/>
                  </a:lnTo>
                  <a:lnTo>
                    <a:pt x="19213" y="341191"/>
                  </a:lnTo>
                  <a:lnTo>
                    <a:pt x="4967" y="295125"/>
                  </a:lnTo>
                  <a:lnTo>
                    <a:pt x="0" y="242498"/>
                  </a:lnTo>
                  <a:lnTo>
                    <a:pt x="5458" y="193600"/>
                  </a:lnTo>
                  <a:lnTo>
                    <a:pt x="20011" y="148068"/>
                  </a:lnTo>
                  <a:lnTo>
                    <a:pt x="42697" y="106874"/>
                  </a:lnTo>
                  <a:lnTo>
                    <a:pt x="72555" y="70991"/>
                  </a:lnTo>
                  <a:lnTo>
                    <a:pt x="108623" y="41390"/>
                  </a:lnTo>
                  <a:lnTo>
                    <a:pt x="149941" y="19043"/>
                  </a:lnTo>
                  <a:lnTo>
                    <a:pt x="195547" y="4922"/>
                  </a:lnTo>
                  <a:lnTo>
                    <a:pt x="244480" y="0"/>
                  </a:lnTo>
                  <a:lnTo>
                    <a:pt x="293750" y="4993"/>
                  </a:lnTo>
                  <a:lnTo>
                    <a:pt x="339640" y="19314"/>
                  </a:lnTo>
                  <a:lnTo>
                    <a:pt x="381169" y="41972"/>
                  </a:lnTo>
                  <a:lnTo>
                    <a:pt x="417352" y="71977"/>
                  </a:lnTo>
                  <a:lnTo>
                    <a:pt x="447206" y="108337"/>
                  </a:lnTo>
                  <a:lnTo>
                    <a:pt x="469747" y="150063"/>
                  </a:lnTo>
                  <a:lnTo>
                    <a:pt x="483993" y="196165"/>
                  </a:lnTo>
                  <a:lnTo>
                    <a:pt x="488961" y="245652"/>
                  </a:lnTo>
                  <a:lnTo>
                    <a:pt x="484163" y="294232"/>
                  </a:lnTo>
                  <a:lnTo>
                    <a:pt x="470393" y="339545"/>
                  </a:lnTo>
                  <a:lnTo>
                    <a:pt x="448586" y="380660"/>
                  </a:lnTo>
                  <a:lnTo>
                    <a:pt x="419678" y="416646"/>
                  </a:lnTo>
                  <a:lnTo>
                    <a:pt x="384604" y="446572"/>
                  </a:lnTo>
                  <a:lnTo>
                    <a:pt x="344298" y="469506"/>
                  </a:lnTo>
                  <a:lnTo>
                    <a:pt x="299697" y="484517"/>
                  </a:lnTo>
                  <a:lnTo>
                    <a:pt x="244480" y="490989"/>
                  </a:lnTo>
                  <a:close/>
                </a:path>
              </a:pathLst>
            </a:custGeom>
            <a:solidFill>
              <a:srgbClr val="F6D9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66245" y="6349059"/>
              <a:ext cx="489584" cy="491490"/>
            </a:xfrm>
            <a:custGeom>
              <a:avLst/>
              <a:gdLst/>
              <a:ahLst/>
              <a:cxnLst/>
              <a:rect l="l" t="t" r="r" b="b"/>
              <a:pathLst>
                <a:path w="489585" h="491490">
                  <a:moveTo>
                    <a:pt x="251105" y="490989"/>
                  </a:moveTo>
                  <a:lnTo>
                    <a:pt x="244480" y="490989"/>
                  </a:lnTo>
                  <a:lnTo>
                    <a:pt x="197347" y="486445"/>
                  </a:lnTo>
                  <a:lnTo>
                    <a:pt x="153278" y="473384"/>
                  </a:lnTo>
                  <a:lnTo>
                    <a:pt x="113120" y="452658"/>
                  </a:lnTo>
                  <a:lnTo>
                    <a:pt x="77721" y="425121"/>
                  </a:lnTo>
                  <a:lnTo>
                    <a:pt x="47925" y="391628"/>
                  </a:lnTo>
                  <a:lnTo>
                    <a:pt x="24581" y="353031"/>
                  </a:lnTo>
                  <a:lnTo>
                    <a:pt x="8534" y="310184"/>
                  </a:lnTo>
                  <a:lnTo>
                    <a:pt x="630" y="263942"/>
                  </a:lnTo>
                  <a:lnTo>
                    <a:pt x="0" y="245652"/>
                  </a:lnTo>
                  <a:lnTo>
                    <a:pt x="4967" y="196165"/>
                  </a:lnTo>
                  <a:lnTo>
                    <a:pt x="19213" y="150063"/>
                  </a:lnTo>
                  <a:lnTo>
                    <a:pt x="41755" y="108337"/>
                  </a:lnTo>
                  <a:lnTo>
                    <a:pt x="71609" y="71977"/>
                  </a:lnTo>
                  <a:lnTo>
                    <a:pt x="107792" y="41972"/>
                  </a:lnTo>
                  <a:lnTo>
                    <a:pt x="149320" y="19314"/>
                  </a:lnTo>
                  <a:lnTo>
                    <a:pt x="195211" y="4993"/>
                  </a:lnTo>
                  <a:lnTo>
                    <a:pt x="244480" y="0"/>
                  </a:lnTo>
                  <a:lnTo>
                    <a:pt x="293750" y="4993"/>
                  </a:lnTo>
                  <a:lnTo>
                    <a:pt x="339640" y="19314"/>
                  </a:lnTo>
                  <a:lnTo>
                    <a:pt x="381169" y="41972"/>
                  </a:lnTo>
                  <a:lnTo>
                    <a:pt x="417352" y="71977"/>
                  </a:lnTo>
                  <a:lnTo>
                    <a:pt x="447206" y="108337"/>
                  </a:lnTo>
                  <a:lnTo>
                    <a:pt x="469747" y="150063"/>
                  </a:lnTo>
                  <a:lnTo>
                    <a:pt x="483993" y="196165"/>
                  </a:lnTo>
                  <a:lnTo>
                    <a:pt x="488961" y="245652"/>
                  </a:lnTo>
                  <a:lnTo>
                    <a:pt x="484233" y="293908"/>
                  </a:lnTo>
                  <a:lnTo>
                    <a:pt x="470659" y="338969"/>
                  </a:lnTo>
                  <a:lnTo>
                    <a:pt x="449152" y="379912"/>
                  </a:lnTo>
                  <a:lnTo>
                    <a:pt x="420624" y="415819"/>
                  </a:lnTo>
                  <a:lnTo>
                    <a:pt x="385990" y="445768"/>
                  </a:lnTo>
                  <a:lnTo>
                    <a:pt x="346161" y="468841"/>
                  </a:lnTo>
                  <a:lnTo>
                    <a:pt x="302052" y="484116"/>
                  </a:lnTo>
                  <a:lnTo>
                    <a:pt x="251105" y="490989"/>
                  </a:lnTo>
                  <a:close/>
                </a:path>
              </a:pathLst>
            </a:custGeom>
            <a:solidFill>
              <a:srgbClr val="3393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80750" y="6349059"/>
              <a:ext cx="489584" cy="491490"/>
            </a:xfrm>
            <a:custGeom>
              <a:avLst/>
              <a:gdLst/>
              <a:ahLst/>
              <a:cxnLst/>
              <a:rect l="l" t="t" r="r" b="b"/>
              <a:pathLst>
                <a:path w="489585" h="491490">
                  <a:moveTo>
                    <a:pt x="244480" y="490989"/>
                  </a:moveTo>
                  <a:lnTo>
                    <a:pt x="195211" y="486008"/>
                  </a:lnTo>
                  <a:lnTo>
                    <a:pt x="149320" y="471723"/>
                  </a:lnTo>
                  <a:lnTo>
                    <a:pt x="107792" y="449116"/>
                  </a:lnTo>
                  <a:lnTo>
                    <a:pt x="71609" y="419169"/>
                  </a:lnTo>
                  <a:lnTo>
                    <a:pt x="41755" y="382867"/>
                  </a:lnTo>
                  <a:lnTo>
                    <a:pt x="19213" y="341191"/>
                  </a:lnTo>
                  <a:lnTo>
                    <a:pt x="4967" y="295125"/>
                  </a:lnTo>
                  <a:lnTo>
                    <a:pt x="0" y="245652"/>
                  </a:lnTo>
                  <a:lnTo>
                    <a:pt x="315" y="232723"/>
                  </a:lnTo>
                  <a:lnTo>
                    <a:pt x="8848" y="180381"/>
                  </a:lnTo>
                  <a:lnTo>
                    <a:pt x="24891" y="137691"/>
                  </a:lnTo>
                  <a:lnTo>
                    <a:pt x="48224" y="99206"/>
                  </a:lnTo>
                  <a:lnTo>
                    <a:pt x="77997" y="65788"/>
                  </a:lnTo>
                  <a:lnTo>
                    <a:pt x="113359" y="38297"/>
                  </a:lnTo>
                  <a:lnTo>
                    <a:pt x="153460" y="17595"/>
                  </a:lnTo>
                  <a:lnTo>
                    <a:pt x="197451" y="4542"/>
                  </a:lnTo>
                  <a:lnTo>
                    <a:pt x="244480" y="0"/>
                  </a:lnTo>
                  <a:lnTo>
                    <a:pt x="293750" y="4993"/>
                  </a:lnTo>
                  <a:lnTo>
                    <a:pt x="339640" y="19314"/>
                  </a:lnTo>
                  <a:lnTo>
                    <a:pt x="381169" y="41972"/>
                  </a:lnTo>
                  <a:lnTo>
                    <a:pt x="417352" y="71977"/>
                  </a:lnTo>
                  <a:lnTo>
                    <a:pt x="447206" y="108337"/>
                  </a:lnTo>
                  <a:lnTo>
                    <a:pt x="469747" y="150063"/>
                  </a:lnTo>
                  <a:lnTo>
                    <a:pt x="483993" y="196165"/>
                  </a:lnTo>
                  <a:lnTo>
                    <a:pt x="488961" y="245652"/>
                  </a:lnTo>
                  <a:lnTo>
                    <a:pt x="483637" y="296882"/>
                  </a:lnTo>
                  <a:lnTo>
                    <a:pt x="468392" y="344421"/>
                  </a:lnTo>
                  <a:lnTo>
                    <a:pt x="444313" y="387167"/>
                  </a:lnTo>
                  <a:lnTo>
                    <a:pt x="412485" y="424016"/>
                  </a:lnTo>
                  <a:lnTo>
                    <a:pt x="373998" y="453865"/>
                  </a:lnTo>
                  <a:lnTo>
                    <a:pt x="329936" y="475611"/>
                  </a:lnTo>
                  <a:lnTo>
                    <a:pt x="281389" y="488151"/>
                  </a:lnTo>
                  <a:lnTo>
                    <a:pt x="244480" y="490989"/>
                  </a:lnTo>
                  <a:close/>
                </a:path>
              </a:pathLst>
            </a:custGeom>
            <a:solidFill>
              <a:srgbClr val="F479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88003" y="6349059"/>
              <a:ext cx="489584" cy="491490"/>
            </a:xfrm>
            <a:custGeom>
              <a:avLst/>
              <a:gdLst/>
              <a:ahLst/>
              <a:cxnLst/>
              <a:rect l="l" t="t" r="r" b="b"/>
              <a:pathLst>
                <a:path w="489585" h="491490">
                  <a:moveTo>
                    <a:pt x="244480" y="490989"/>
                  </a:moveTo>
                  <a:lnTo>
                    <a:pt x="195211" y="486008"/>
                  </a:lnTo>
                  <a:lnTo>
                    <a:pt x="149320" y="471723"/>
                  </a:lnTo>
                  <a:lnTo>
                    <a:pt x="107792" y="449116"/>
                  </a:lnTo>
                  <a:lnTo>
                    <a:pt x="71609" y="419169"/>
                  </a:lnTo>
                  <a:lnTo>
                    <a:pt x="41755" y="382867"/>
                  </a:lnTo>
                  <a:lnTo>
                    <a:pt x="19213" y="341191"/>
                  </a:lnTo>
                  <a:lnTo>
                    <a:pt x="4967" y="295125"/>
                  </a:lnTo>
                  <a:lnTo>
                    <a:pt x="0" y="245652"/>
                  </a:lnTo>
                  <a:lnTo>
                    <a:pt x="315" y="229254"/>
                  </a:lnTo>
                  <a:lnTo>
                    <a:pt x="10043" y="175975"/>
                  </a:lnTo>
                  <a:lnTo>
                    <a:pt x="26621" y="134232"/>
                  </a:lnTo>
                  <a:lnTo>
                    <a:pt x="50186" y="96650"/>
                  </a:lnTo>
                  <a:lnTo>
                    <a:pt x="79929" y="64054"/>
                  </a:lnTo>
                  <a:lnTo>
                    <a:pt x="115039" y="37266"/>
                  </a:lnTo>
                  <a:lnTo>
                    <a:pt x="154707" y="17112"/>
                  </a:lnTo>
                  <a:lnTo>
                    <a:pt x="198124" y="4415"/>
                  </a:lnTo>
                  <a:lnTo>
                    <a:pt x="244480" y="0"/>
                  </a:lnTo>
                  <a:lnTo>
                    <a:pt x="293750" y="4993"/>
                  </a:lnTo>
                  <a:lnTo>
                    <a:pt x="339640" y="19314"/>
                  </a:lnTo>
                  <a:lnTo>
                    <a:pt x="381169" y="41972"/>
                  </a:lnTo>
                  <a:lnTo>
                    <a:pt x="417352" y="71977"/>
                  </a:lnTo>
                  <a:lnTo>
                    <a:pt x="447206" y="108337"/>
                  </a:lnTo>
                  <a:lnTo>
                    <a:pt x="469747" y="150063"/>
                  </a:lnTo>
                  <a:lnTo>
                    <a:pt x="483993" y="196165"/>
                  </a:lnTo>
                  <a:lnTo>
                    <a:pt x="488961" y="245652"/>
                  </a:lnTo>
                  <a:lnTo>
                    <a:pt x="484264" y="293808"/>
                  </a:lnTo>
                  <a:lnTo>
                    <a:pt x="470776" y="338754"/>
                  </a:lnTo>
                  <a:lnTo>
                    <a:pt x="449403" y="379596"/>
                  </a:lnTo>
                  <a:lnTo>
                    <a:pt x="421050" y="415441"/>
                  </a:lnTo>
                  <a:lnTo>
                    <a:pt x="386621" y="445393"/>
                  </a:lnTo>
                  <a:lnTo>
                    <a:pt x="347021" y="468562"/>
                  </a:lnTo>
                  <a:lnTo>
                    <a:pt x="303155" y="484051"/>
                  </a:lnTo>
                  <a:lnTo>
                    <a:pt x="259504" y="490525"/>
                  </a:lnTo>
                  <a:lnTo>
                    <a:pt x="244480" y="490989"/>
                  </a:lnTo>
                  <a:close/>
                </a:path>
              </a:pathLst>
            </a:custGeom>
            <a:solidFill>
              <a:srgbClr val="AE2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76125" y="6103533"/>
              <a:ext cx="224866" cy="1275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49738" y="6277355"/>
              <a:ext cx="129827" cy="22625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67423" y="6563367"/>
              <a:ext cx="116905" cy="22654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16682" y="6833205"/>
              <a:ext cx="225520" cy="15004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515848" y="911901"/>
            <a:ext cx="9546930" cy="149335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600" spc="715" dirty="0">
                <a:solidFill>
                  <a:srgbClr val="FFF5D5"/>
                </a:solidFill>
                <a:latin typeface="Bernard MT Condensed" panose="02050806060905020404" pitchFamily="18" charset="0"/>
              </a:rPr>
              <a:t>HUKUM</a:t>
            </a:r>
            <a:r>
              <a:rPr sz="9600" spc="-240" dirty="0">
                <a:solidFill>
                  <a:srgbClr val="FFF5D5"/>
                </a:solidFill>
                <a:latin typeface="Bernard MT Condensed" panose="02050806060905020404" pitchFamily="18" charset="0"/>
              </a:rPr>
              <a:t> </a:t>
            </a:r>
            <a:r>
              <a:rPr sz="9600" spc="210" dirty="0">
                <a:solidFill>
                  <a:srgbClr val="FFF5D5"/>
                </a:solidFill>
                <a:latin typeface="Bernard MT Condensed" panose="02050806060905020404" pitchFamily="18" charset="0"/>
              </a:rPr>
              <a:t>NE</a:t>
            </a:r>
            <a:r>
              <a:rPr lang="en-US" sz="9600" spc="210" dirty="0">
                <a:solidFill>
                  <a:srgbClr val="FFF5D5"/>
                </a:solidFill>
                <a:latin typeface="Bernard MT Condensed" panose="02050806060905020404" pitchFamily="18" charset="0"/>
              </a:rPr>
              <a:t>WTON III</a:t>
            </a:r>
            <a:endParaRPr sz="9600" dirty="0">
              <a:latin typeface="Bernard MT Condensed" panose="02050806060905020404" pitchFamily="18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42503" y="3362271"/>
            <a:ext cx="4933950" cy="55463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5"/>
              </a:spcBef>
            </a:pPr>
            <a:r>
              <a:rPr sz="3500" spc="30" dirty="0" err="1">
                <a:solidFill>
                  <a:srgbClr val="FFF5D5"/>
                </a:solidFill>
                <a:latin typeface="Arial"/>
                <a:cs typeface="Arial"/>
              </a:rPr>
              <a:t>Bunyi</a:t>
            </a:r>
            <a:r>
              <a:rPr sz="3500" spc="-254" dirty="0">
                <a:solidFill>
                  <a:srgbClr val="FFF5D5"/>
                </a:solidFill>
                <a:latin typeface="Arial"/>
                <a:cs typeface="Arial"/>
              </a:rPr>
              <a:t> </a:t>
            </a:r>
            <a:r>
              <a:rPr sz="3500" spc="85" dirty="0">
                <a:solidFill>
                  <a:srgbClr val="FFF5D5"/>
                </a:solidFill>
                <a:latin typeface="Arial"/>
                <a:cs typeface="Arial"/>
              </a:rPr>
              <a:t>Hukum</a:t>
            </a:r>
            <a:r>
              <a:rPr sz="3500" spc="-250" dirty="0">
                <a:solidFill>
                  <a:srgbClr val="FFF5D5"/>
                </a:solidFill>
                <a:latin typeface="Arial"/>
                <a:cs typeface="Arial"/>
              </a:rPr>
              <a:t> </a:t>
            </a:r>
            <a:r>
              <a:rPr sz="3500" spc="105" dirty="0">
                <a:solidFill>
                  <a:srgbClr val="FFF5D5"/>
                </a:solidFill>
                <a:latin typeface="Arial"/>
                <a:cs typeface="Arial"/>
              </a:rPr>
              <a:t>Newton</a:t>
            </a:r>
            <a:r>
              <a:rPr sz="3500" spc="-254" dirty="0">
                <a:solidFill>
                  <a:srgbClr val="FFF5D5"/>
                </a:solidFill>
                <a:latin typeface="Arial"/>
                <a:cs typeface="Arial"/>
              </a:rPr>
              <a:t> </a:t>
            </a:r>
            <a:r>
              <a:rPr sz="3500" spc="10" dirty="0">
                <a:solidFill>
                  <a:srgbClr val="FFF5D5"/>
                </a:solidFill>
                <a:latin typeface="Arial"/>
                <a:cs typeface="Arial"/>
              </a:rPr>
              <a:t>3</a:t>
            </a:r>
            <a:r>
              <a:rPr sz="3500" spc="-250" dirty="0">
                <a:solidFill>
                  <a:srgbClr val="FFF5D5"/>
                </a:solidFill>
                <a:latin typeface="Arial"/>
                <a:cs typeface="Arial"/>
              </a:rPr>
              <a:t> </a:t>
            </a:r>
            <a:r>
              <a:rPr sz="3500" spc="-240" dirty="0">
                <a:solidFill>
                  <a:srgbClr val="FFF5D5"/>
                </a:solidFill>
                <a:latin typeface="Arial"/>
                <a:cs typeface="Arial"/>
              </a:rPr>
              <a:t>:</a:t>
            </a:r>
            <a:endParaRPr sz="35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89313" y="3916910"/>
            <a:ext cx="7835900" cy="4359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6100"/>
              </a:lnSpc>
              <a:spcBef>
                <a:spcPts val="95"/>
              </a:spcBef>
            </a:pPr>
            <a:r>
              <a:rPr sz="3500" spc="-15" dirty="0">
                <a:solidFill>
                  <a:srgbClr val="FFF5D5"/>
                </a:solidFill>
                <a:latin typeface="Arial"/>
                <a:cs typeface="Arial"/>
              </a:rPr>
              <a:t>“Tiap </a:t>
            </a:r>
            <a:r>
              <a:rPr sz="3500" spc="-85" dirty="0">
                <a:solidFill>
                  <a:srgbClr val="FFF5D5"/>
                </a:solidFill>
                <a:latin typeface="Arial"/>
                <a:cs typeface="Arial"/>
              </a:rPr>
              <a:t>aksi </a:t>
            </a:r>
            <a:r>
              <a:rPr sz="3500" spc="-40" dirty="0">
                <a:solidFill>
                  <a:srgbClr val="FFF5D5"/>
                </a:solidFill>
                <a:latin typeface="Arial"/>
                <a:cs typeface="Arial"/>
              </a:rPr>
              <a:t>akan </a:t>
            </a:r>
            <a:r>
              <a:rPr sz="3500" spc="55" dirty="0">
                <a:solidFill>
                  <a:srgbClr val="FFF5D5"/>
                </a:solidFill>
                <a:latin typeface="Arial"/>
                <a:cs typeface="Arial"/>
              </a:rPr>
              <a:t>menimbulkan </a:t>
            </a:r>
            <a:r>
              <a:rPr sz="3500" spc="-75" dirty="0">
                <a:solidFill>
                  <a:srgbClr val="FFF5D5"/>
                </a:solidFill>
                <a:latin typeface="Arial"/>
                <a:cs typeface="Arial"/>
              </a:rPr>
              <a:t>reaksi,  </a:t>
            </a:r>
            <a:r>
              <a:rPr sz="3500" spc="15" dirty="0">
                <a:solidFill>
                  <a:srgbClr val="FFF5D5"/>
                </a:solidFill>
                <a:latin typeface="Arial"/>
                <a:cs typeface="Arial"/>
              </a:rPr>
              <a:t>jadi </a:t>
            </a:r>
            <a:r>
              <a:rPr sz="3500" spc="-5" dirty="0">
                <a:solidFill>
                  <a:srgbClr val="FFF5D5"/>
                </a:solidFill>
                <a:latin typeface="Arial"/>
                <a:cs typeface="Arial"/>
              </a:rPr>
              <a:t>apabila </a:t>
            </a:r>
            <a:r>
              <a:rPr sz="3500" spc="15" dirty="0">
                <a:solidFill>
                  <a:srgbClr val="FFF5D5"/>
                </a:solidFill>
                <a:latin typeface="Arial"/>
                <a:cs typeface="Arial"/>
              </a:rPr>
              <a:t>suatu </a:t>
            </a:r>
            <a:r>
              <a:rPr sz="3500" spc="45" dirty="0">
                <a:solidFill>
                  <a:srgbClr val="FFF5D5"/>
                </a:solidFill>
                <a:latin typeface="Arial"/>
                <a:cs typeface="Arial"/>
              </a:rPr>
              <a:t>benda </a:t>
            </a:r>
            <a:r>
              <a:rPr sz="3500" spc="40" dirty="0">
                <a:solidFill>
                  <a:srgbClr val="FFF5D5"/>
                </a:solidFill>
                <a:latin typeface="Arial"/>
                <a:cs typeface="Arial"/>
              </a:rPr>
              <a:t>memberikan  </a:t>
            </a:r>
            <a:r>
              <a:rPr sz="3500" dirty="0">
                <a:solidFill>
                  <a:srgbClr val="FFF5D5"/>
                </a:solidFill>
                <a:latin typeface="Arial"/>
                <a:cs typeface="Arial"/>
              </a:rPr>
              <a:t>gayapadabenda</a:t>
            </a:r>
            <a:r>
              <a:rPr sz="3500" spc="-245" dirty="0">
                <a:solidFill>
                  <a:srgbClr val="FFF5D5"/>
                </a:solidFill>
                <a:latin typeface="Arial"/>
                <a:cs typeface="Arial"/>
              </a:rPr>
              <a:t> </a:t>
            </a:r>
            <a:r>
              <a:rPr sz="3500" spc="5" dirty="0">
                <a:solidFill>
                  <a:srgbClr val="FFF5D5"/>
                </a:solidFill>
                <a:latin typeface="Arial"/>
                <a:cs typeface="Arial"/>
              </a:rPr>
              <a:t>lain</a:t>
            </a:r>
            <a:r>
              <a:rPr sz="3500" spc="-245" dirty="0">
                <a:solidFill>
                  <a:srgbClr val="FFF5D5"/>
                </a:solidFill>
                <a:latin typeface="Arial"/>
                <a:cs typeface="Arial"/>
              </a:rPr>
              <a:t> </a:t>
            </a:r>
            <a:r>
              <a:rPr sz="3500" spc="-30" dirty="0">
                <a:solidFill>
                  <a:srgbClr val="FFF5D5"/>
                </a:solidFill>
                <a:latin typeface="Arial"/>
                <a:cs typeface="Arial"/>
              </a:rPr>
              <a:t>maka</a:t>
            </a:r>
            <a:r>
              <a:rPr sz="3500" spc="-240" dirty="0">
                <a:solidFill>
                  <a:srgbClr val="FFF5D5"/>
                </a:solidFill>
                <a:latin typeface="Arial"/>
                <a:cs typeface="Arial"/>
              </a:rPr>
              <a:t> </a:t>
            </a:r>
            <a:r>
              <a:rPr sz="3500" spc="45" dirty="0">
                <a:solidFill>
                  <a:srgbClr val="FFF5D5"/>
                </a:solidFill>
                <a:latin typeface="Arial"/>
                <a:cs typeface="Arial"/>
              </a:rPr>
              <a:t>benda</a:t>
            </a:r>
            <a:r>
              <a:rPr sz="3500" spc="-245" dirty="0">
                <a:solidFill>
                  <a:srgbClr val="FFF5D5"/>
                </a:solidFill>
                <a:latin typeface="Arial"/>
                <a:cs typeface="Arial"/>
              </a:rPr>
              <a:t> </a:t>
            </a:r>
            <a:r>
              <a:rPr sz="3500" spc="-5" dirty="0">
                <a:solidFill>
                  <a:srgbClr val="FFF5D5"/>
                </a:solidFill>
                <a:latin typeface="Arial"/>
                <a:cs typeface="Arial"/>
              </a:rPr>
              <a:t>yang  </a:t>
            </a:r>
            <a:r>
              <a:rPr sz="3500" spc="5" dirty="0">
                <a:solidFill>
                  <a:srgbClr val="FFF5D5"/>
                </a:solidFill>
                <a:latin typeface="Arial"/>
                <a:cs typeface="Arial"/>
              </a:rPr>
              <a:t>mendapatgayaakan </a:t>
            </a:r>
            <a:r>
              <a:rPr sz="3500" spc="40" dirty="0">
                <a:solidFill>
                  <a:srgbClr val="FFF5D5"/>
                </a:solidFill>
                <a:latin typeface="Arial"/>
                <a:cs typeface="Arial"/>
              </a:rPr>
              <a:t>memberikan </a:t>
            </a:r>
            <a:r>
              <a:rPr sz="3500" spc="-55" dirty="0">
                <a:solidFill>
                  <a:srgbClr val="FFF5D5"/>
                </a:solidFill>
                <a:latin typeface="Arial"/>
                <a:cs typeface="Arial"/>
              </a:rPr>
              <a:t>gaya  </a:t>
            </a:r>
            <a:r>
              <a:rPr sz="3500" spc="35" dirty="0">
                <a:solidFill>
                  <a:srgbClr val="FFF5D5"/>
                </a:solidFill>
                <a:latin typeface="Arial"/>
                <a:cs typeface="Arial"/>
              </a:rPr>
              <a:t>kembali </a:t>
            </a:r>
            <a:r>
              <a:rPr sz="3500" spc="-30" dirty="0">
                <a:solidFill>
                  <a:srgbClr val="FFF5D5"/>
                </a:solidFill>
                <a:latin typeface="Arial"/>
                <a:cs typeface="Arial"/>
              </a:rPr>
              <a:t>yangbesarnya </a:t>
            </a:r>
            <a:r>
              <a:rPr sz="3500" spc="-100" dirty="0">
                <a:solidFill>
                  <a:srgbClr val="FFF5D5"/>
                </a:solidFill>
                <a:latin typeface="Arial"/>
                <a:cs typeface="Arial"/>
              </a:rPr>
              <a:t>sama </a:t>
            </a:r>
            <a:r>
              <a:rPr sz="3500" spc="40" dirty="0">
                <a:solidFill>
                  <a:srgbClr val="FFF5D5"/>
                </a:solidFill>
                <a:latin typeface="Arial"/>
                <a:cs typeface="Arial"/>
              </a:rPr>
              <a:t>dengan  </a:t>
            </a:r>
            <a:r>
              <a:rPr sz="3500" spc="-55" dirty="0">
                <a:solidFill>
                  <a:srgbClr val="FFF5D5"/>
                </a:solidFill>
                <a:latin typeface="Arial"/>
                <a:cs typeface="Arial"/>
              </a:rPr>
              <a:t>gaya</a:t>
            </a:r>
            <a:r>
              <a:rPr sz="3500" spc="-250" dirty="0">
                <a:solidFill>
                  <a:srgbClr val="FFF5D5"/>
                </a:solidFill>
                <a:latin typeface="Arial"/>
                <a:cs typeface="Arial"/>
              </a:rPr>
              <a:t> </a:t>
            </a:r>
            <a:r>
              <a:rPr sz="3500" spc="-5" dirty="0">
                <a:solidFill>
                  <a:srgbClr val="FFF5D5"/>
                </a:solidFill>
                <a:latin typeface="Arial"/>
                <a:cs typeface="Arial"/>
              </a:rPr>
              <a:t>yang</a:t>
            </a:r>
            <a:r>
              <a:rPr sz="3500" spc="-245" dirty="0">
                <a:solidFill>
                  <a:srgbClr val="FFF5D5"/>
                </a:solidFill>
                <a:latin typeface="Arial"/>
                <a:cs typeface="Arial"/>
              </a:rPr>
              <a:t> </a:t>
            </a:r>
            <a:r>
              <a:rPr sz="3500" spc="60" dirty="0">
                <a:solidFill>
                  <a:srgbClr val="FFF5D5"/>
                </a:solidFill>
                <a:latin typeface="Arial"/>
                <a:cs typeface="Arial"/>
              </a:rPr>
              <a:t>diterima</a:t>
            </a:r>
            <a:r>
              <a:rPr sz="3500" spc="-245" dirty="0">
                <a:solidFill>
                  <a:srgbClr val="FFF5D5"/>
                </a:solidFill>
                <a:latin typeface="Arial"/>
                <a:cs typeface="Arial"/>
              </a:rPr>
              <a:t> </a:t>
            </a:r>
            <a:r>
              <a:rPr sz="3500" spc="20" dirty="0">
                <a:solidFill>
                  <a:srgbClr val="FFF5D5"/>
                </a:solidFill>
                <a:latin typeface="Arial"/>
                <a:cs typeface="Arial"/>
              </a:rPr>
              <a:t>dari</a:t>
            </a:r>
            <a:r>
              <a:rPr sz="3500" spc="-245" dirty="0">
                <a:solidFill>
                  <a:srgbClr val="FFF5D5"/>
                </a:solidFill>
                <a:latin typeface="Arial"/>
                <a:cs typeface="Arial"/>
              </a:rPr>
              <a:t> </a:t>
            </a:r>
            <a:r>
              <a:rPr sz="3500" spc="45" dirty="0">
                <a:solidFill>
                  <a:srgbClr val="FFF5D5"/>
                </a:solidFill>
                <a:latin typeface="Arial"/>
                <a:cs typeface="Arial"/>
              </a:rPr>
              <a:t>benda</a:t>
            </a:r>
            <a:r>
              <a:rPr sz="3500" spc="-250" dirty="0">
                <a:solidFill>
                  <a:srgbClr val="FFF5D5"/>
                </a:solidFill>
                <a:latin typeface="Arial"/>
                <a:cs typeface="Arial"/>
              </a:rPr>
              <a:t> </a:t>
            </a:r>
            <a:r>
              <a:rPr sz="3500" spc="10" dirty="0">
                <a:solidFill>
                  <a:srgbClr val="FFF5D5"/>
                </a:solidFill>
                <a:latin typeface="Arial"/>
                <a:cs typeface="Arial"/>
              </a:rPr>
              <a:t>pertama,  </a:t>
            </a:r>
            <a:r>
              <a:rPr sz="3500" spc="50" dirty="0">
                <a:solidFill>
                  <a:srgbClr val="FFF5D5"/>
                </a:solidFill>
                <a:latin typeface="Arial"/>
                <a:cs typeface="Arial"/>
              </a:rPr>
              <a:t>namun </a:t>
            </a:r>
            <a:r>
              <a:rPr sz="3500" spc="-35" dirty="0">
                <a:solidFill>
                  <a:srgbClr val="FFF5D5"/>
                </a:solidFill>
                <a:latin typeface="Arial"/>
                <a:cs typeface="Arial"/>
              </a:rPr>
              <a:t>arahnya</a:t>
            </a:r>
            <a:r>
              <a:rPr sz="3500" spc="-535" dirty="0">
                <a:solidFill>
                  <a:srgbClr val="FFF5D5"/>
                </a:solidFill>
                <a:latin typeface="Arial"/>
                <a:cs typeface="Arial"/>
              </a:rPr>
              <a:t> </a:t>
            </a:r>
            <a:r>
              <a:rPr sz="3500" spc="-5" dirty="0">
                <a:solidFill>
                  <a:srgbClr val="FFF5D5"/>
                </a:solidFill>
                <a:latin typeface="Arial"/>
                <a:cs typeface="Arial"/>
              </a:rPr>
              <a:t>akanberlawanan“</a:t>
            </a:r>
            <a:endParaRPr sz="3500">
              <a:latin typeface="Arial"/>
              <a:cs typeface="Arial"/>
            </a:endParaRPr>
          </a:p>
        </p:txBody>
      </p:sp>
      <p:sp>
        <p:nvSpPr>
          <p:cNvPr id="22" name="Action Button: Blank 2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678706C0-C64E-1CA8-70AC-24209917C205}"/>
              </a:ext>
            </a:extLst>
          </p:cNvPr>
          <p:cNvSpPr/>
          <p:nvPr/>
        </p:nvSpPr>
        <p:spPr>
          <a:xfrm>
            <a:off x="669825" y="8813927"/>
            <a:ext cx="1143000" cy="1198821"/>
          </a:xfrm>
          <a:prstGeom prst="actionButtonBlank">
            <a:avLst/>
          </a:prstGeom>
          <a:blipFill dpi="0"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Action Button: Blank 2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0B81BBF-7A39-56D5-5F60-38627302CDB9}"/>
              </a:ext>
            </a:extLst>
          </p:cNvPr>
          <p:cNvSpPr/>
          <p:nvPr/>
        </p:nvSpPr>
        <p:spPr>
          <a:xfrm>
            <a:off x="15240000" y="8813927"/>
            <a:ext cx="1142999" cy="1108213"/>
          </a:xfrm>
          <a:prstGeom prst="actionButtonBlank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ction Button: Blank 2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5B2DFDF-504E-6005-9A0E-4907F57AAA38}"/>
              </a:ext>
            </a:extLst>
          </p:cNvPr>
          <p:cNvSpPr/>
          <p:nvPr/>
        </p:nvSpPr>
        <p:spPr>
          <a:xfrm>
            <a:off x="3298225" y="8946085"/>
            <a:ext cx="990600" cy="1028699"/>
          </a:xfrm>
          <a:prstGeom prst="actionButtonBlank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ction Button: Blank 24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32B793E3-A6D3-FBA1-1FD5-2FF49BF249C5}"/>
              </a:ext>
            </a:extLst>
          </p:cNvPr>
          <p:cNvSpPr/>
          <p:nvPr/>
        </p:nvSpPr>
        <p:spPr>
          <a:xfrm>
            <a:off x="17232104" y="186025"/>
            <a:ext cx="738964" cy="860066"/>
          </a:xfrm>
          <a:prstGeom prst="actionButtonBlank">
            <a:avLst/>
          </a:prstGeom>
          <a:blipFill dpi="0"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Action Button: Blank 25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4E89465D-F546-A674-E1C4-D60918384B73}"/>
              </a:ext>
            </a:extLst>
          </p:cNvPr>
          <p:cNvSpPr/>
          <p:nvPr/>
        </p:nvSpPr>
        <p:spPr>
          <a:xfrm>
            <a:off x="1055896" y="167803"/>
            <a:ext cx="990600" cy="1028699"/>
          </a:xfrm>
          <a:prstGeom prst="actionButtonBlank">
            <a:avLst/>
          </a:prstGeom>
          <a:blipFill dpi="0"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Action Button: Blank 26">
            <a:hlinkClick r:id="rId19" action="ppaction://hlinksldjump" highlightClick="1"/>
            <a:extLst>
              <a:ext uri="{FF2B5EF4-FFF2-40B4-BE49-F238E27FC236}">
                <a16:creationId xmlns:a16="http://schemas.microsoft.com/office/drawing/2014/main" id="{AB265077-3E75-6F86-E2B8-1CCF0E43616E}"/>
              </a:ext>
            </a:extLst>
          </p:cNvPr>
          <p:cNvSpPr/>
          <p:nvPr/>
        </p:nvSpPr>
        <p:spPr>
          <a:xfrm>
            <a:off x="3193315" y="274122"/>
            <a:ext cx="965791" cy="831436"/>
          </a:xfrm>
          <a:prstGeom prst="actionButtonBlank">
            <a:avLst/>
          </a:prstGeom>
          <a:blipFill dpi="0" rotWithShape="1"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ction Button: Blank 2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4D9237A-70E2-5A62-A0C1-F5009BFA06BB}"/>
              </a:ext>
            </a:extLst>
          </p:cNvPr>
          <p:cNvSpPr/>
          <p:nvPr/>
        </p:nvSpPr>
        <p:spPr>
          <a:xfrm>
            <a:off x="8607776" y="8254217"/>
            <a:ext cx="1707577" cy="1667923"/>
          </a:xfrm>
          <a:prstGeom prst="actionButtonBlank">
            <a:avLst/>
          </a:prstGeom>
          <a:blipFill dpi="0"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Blank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1124CC02-9C61-6669-4834-D15B8A0293C3}"/>
              </a:ext>
            </a:extLst>
          </p:cNvPr>
          <p:cNvSpPr/>
          <p:nvPr/>
        </p:nvSpPr>
        <p:spPr>
          <a:xfrm>
            <a:off x="381000" y="8616930"/>
            <a:ext cx="1143000" cy="1198821"/>
          </a:xfrm>
          <a:prstGeom prst="actionButtonBlank">
            <a:avLst/>
          </a:prstGeom>
          <a:blipFill dpi="0"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Action Button: Blank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6237B89-038A-E60A-2D78-88BFFBEF8129}"/>
              </a:ext>
            </a:extLst>
          </p:cNvPr>
          <p:cNvSpPr/>
          <p:nvPr/>
        </p:nvSpPr>
        <p:spPr>
          <a:xfrm>
            <a:off x="14706600" y="8658890"/>
            <a:ext cx="1119963" cy="1028699"/>
          </a:xfrm>
          <a:prstGeom prst="actionButtonBlank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Action Button: Blank 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CEC9DACA-5797-908B-AC4E-7AF255CE5947}"/>
              </a:ext>
            </a:extLst>
          </p:cNvPr>
          <p:cNvSpPr/>
          <p:nvPr/>
        </p:nvSpPr>
        <p:spPr>
          <a:xfrm>
            <a:off x="2764104" y="8701992"/>
            <a:ext cx="990600" cy="1028699"/>
          </a:xfrm>
          <a:prstGeom prst="actionButtonBlank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Action Button: Blank 4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DC4B6E3D-D4EC-F483-6755-53BA4CDC12C2}"/>
              </a:ext>
            </a:extLst>
          </p:cNvPr>
          <p:cNvSpPr/>
          <p:nvPr/>
        </p:nvSpPr>
        <p:spPr>
          <a:xfrm>
            <a:off x="17145001" y="266434"/>
            <a:ext cx="861702" cy="930068"/>
          </a:xfrm>
          <a:prstGeom prst="actionButtonBlank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ction Button: Blank 5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B4411B30-C217-DD97-415E-18E51D4D8292}"/>
              </a:ext>
            </a:extLst>
          </p:cNvPr>
          <p:cNvSpPr/>
          <p:nvPr/>
        </p:nvSpPr>
        <p:spPr>
          <a:xfrm>
            <a:off x="1295400" y="167803"/>
            <a:ext cx="990600" cy="1028699"/>
          </a:xfrm>
          <a:prstGeom prst="actionButtonBlank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Blank 6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889AC226-EDCF-50FE-95DF-23CA7E47194B}"/>
              </a:ext>
            </a:extLst>
          </p:cNvPr>
          <p:cNvSpPr/>
          <p:nvPr/>
        </p:nvSpPr>
        <p:spPr>
          <a:xfrm>
            <a:off x="3657600" y="266434"/>
            <a:ext cx="965791" cy="831436"/>
          </a:xfrm>
          <a:prstGeom prst="actionButtonBlank">
            <a:avLst/>
          </a:prstGeom>
          <a:blipFill dpi="0"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Online Media 7" title="Animasi Konsep Hukum Newton 3">
            <a:hlinkClick r:id="" action="ppaction://media"/>
            <a:extLst>
              <a:ext uri="{FF2B5EF4-FFF2-40B4-BE49-F238E27FC236}">
                <a16:creationId xmlns:a16="http://schemas.microsoft.com/office/drawing/2014/main" id="{DDDBE165-CAEA-B96C-37A2-6DA18E40CAB3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7"/>
          <a:stretch>
            <a:fillRect/>
          </a:stretch>
        </p:blipFill>
        <p:spPr>
          <a:xfrm>
            <a:off x="3259404" y="2095500"/>
            <a:ext cx="11769191" cy="664959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538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61556" y="1239132"/>
            <a:ext cx="7120890" cy="2240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0" spc="-10" dirty="0">
                <a:solidFill>
                  <a:srgbClr val="FFF5D5"/>
                </a:solidFill>
                <a:latin typeface="Bernard MT Condensed" panose="02050806060905020404" pitchFamily="18" charset="0"/>
              </a:rPr>
              <a:t>R</a:t>
            </a:r>
            <a:r>
              <a:rPr lang="en-US" sz="14500" spc="570" dirty="0">
                <a:solidFill>
                  <a:srgbClr val="FFF5D5"/>
                </a:solidFill>
                <a:latin typeface="Bernard MT Condensed" panose="02050806060905020404" pitchFamily="18" charset="0"/>
              </a:rPr>
              <a:t>UMUS</a:t>
            </a:r>
            <a:endParaRPr sz="14500" dirty="0">
              <a:latin typeface="Bernard MT Condensed" panose="02050806060905020404" pitchFamily="18" charset="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858012" y="450189"/>
            <a:ext cx="7430134" cy="9837420"/>
            <a:chOff x="10858012" y="450189"/>
            <a:chExt cx="7430134" cy="9837420"/>
          </a:xfrm>
        </p:grpSpPr>
        <p:sp>
          <p:nvSpPr>
            <p:cNvPr id="5" name="object 5"/>
            <p:cNvSpPr/>
            <p:nvPr/>
          </p:nvSpPr>
          <p:spPr>
            <a:xfrm>
              <a:off x="10858012" y="5143499"/>
              <a:ext cx="7429987" cy="51434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94506" y="450189"/>
              <a:ext cx="2193489" cy="56578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591691" y="3394766"/>
              <a:ext cx="782320" cy="2691765"/>
            </a:xfrm>
            <a:custGeom>
              <a:avLst/>
              <a:gdLst/>
              <a:ahLst/>
              <a:cxnLst/>
              <a:rect l="l" t="t" r="r" b="b"/>
              <a:pathLst>
                <a:path w="782319" h="2691765">
                  <a:moveTo>
                    <a:pt x="384308" y="2691613"/>
                  </a:moveTo>
                  <a:lnTo>
                    <a:pt x="280788" y="2682790"/>
                  </a:lnTo>
                  <a:lnTo>
                    <a:pt x="163505" y="2647640"/>
                  </a:lnTo>
                  <a:lnTo>
                    <a:pt x="152984" y="2569326"/>
                  </a:lnTo>
                  <a:lnTo>
                    <a:pt x="142691" y="2489424"/>
                  </a:lnTo>
                  <a:lnTo>
                    <a:pt x="132638" y="2407910"/>
                  </a:lnTo>
                  <a:lnTo>
                    <a:pt x="122840" y="2324759"/>
                  </a:lnTo>
                  <a:lnTo>
                    <a:pt x="113310" y="2239949"/>
                  </a:lnTo>
                  <a:lnTo>
                    <a:pt x="104063" y="2153454"/>
                  </a:lnTo>
                  <a:lnTo>
                    <a:pt x="95113" y="2065251"/>
                  </a:lnTo>
                  <a:lnTo>
                    <a:pt x="86474" y="1975316"/>
                  </a:lnTo>
                  <a:lnTo>
                    <a:pt x="78159" y="1883625"/>
                  </a:lnTo>
                  <a:lnTo>
                    <a:pt x="70182" y="1790153"/>
                  </a:lnTo>
                  <a:lnTo>
                    <a:pt x="62558" y="1694877"/>
                  </a:lnTo>
                  <a:lnTo>
                    <a:pt x="55301" y="1597772"/>
                  </a:lnTo>
                  <a:lnTo>
                    <a:pt x="48424" y="1498815"/>
                  </a:lnTo>
                  <a:lnTo>
                    <a:pt x="41941" y="1397982"/>
                  </a:lnTo>
                  <a:lnTo>
                    <a:pt x="35867" y="1295248"/>
                  </a:lnTo>
                  <a:lnTo>
                    <a:pt x="30215" y="1190590"/>
                  </a:lnTo>
                  <a:lnTo>
                    <a:pt x="25000" y="1083983"/>
                  </a:lnTo>
                  <a:lnTo>
                    <a:pt x="20235" y="975404"/>
                  </a:lnTo>
                  <a:lnTo>
                    <a:pt x="15934" y="864828"/>
                  </a:lnTo>
                  <a:lnTo>
                    <a:pt x="12111" y="752231"/>
                  </a:lnTo>
                  <a:lnTo>
                    <a:pt x="8780" y="637590"/>
                  </a:lnTo>
                  <a:lnTo>
                    <a:pt x="5956" y="520880"/>
                  </a:lnTo>
                  <a:lnTo>
                    <a:pt x="3652" y="402078"/>
                  </a:lnTo>
                  <a:lnTo>
                    <a:pt x="1882" y="281159"/>
                  </a:lnTo>
                  <a:lnTo>
                    <a:pt x="660" y="158099"/>
                  </a:lnTo>
                  <a:lnTo>
                    <a:pt x="0" y="32874"/>
                  </a:lnTo>
                  <a:lnTo>
                    <a:pt x="42805" y="27846"/>
                  </a:lnTo>
                  <a:lnTo>
                    <a:pt x="86778" y="23233"/>
                  </a:lnTo>
                  <a:lnTo>
                    <a:pt x="131918" y="19036"/>
                  </a:lnTo>
                  <a:lnTo>
                    <a:pt x="178225" y="15254"/>
                  </a:lnTo>
                  <a:lnTo>
                    <a:pt x="225700" y="11888"/>
                  </a:lnTo>
                  <a:lnTo>
                    <a:pt x="274342" y="8939"/>
                  </a:lnTo>
                  <a:lnTo>
                    <a:pt x="324152" y="6406"/>
                  </a:lnTo>
                  <a:lnTo>
                    <a:pt x="375128" y="4290"/>
                  </a:lnTo>
                  <a:lnTo>
                    <a:pt x="427273" y="2591"/>
                  </a:lnTo>
                  <a:lnTo>
                    <a:pt x="480584" y="1309"/>
                  </a:lnTo>
                  <a:lnTo>
                    <a:pt x="535063" y="446"/>
                  </a:lnTo>
                  <a:lnTo>
                    <a:pt x="590709" y="0"/>
                  </a:lnTo>
                  <a:lnTo>
                    <a:pt x="604212" y="87993"/>
                  </a:lnTo>
                  <a:lnTo>
                    <a:pt x="613556" y="182387"/>
                  </a:lnTo>
                  <a:lnTo>
                    <a:pt x="623100" y="341741"/>
                  </a:lnTo>
                  <a:lnTo>
                    <a:pt x="640608" y="691007"/>
                  </a:lnTo>
                  <a:lnTo>
                    <a:pt x="644309" y="757605"/>
                  </a:lnTo>
                  <a:lnTo>
                    <a:pt x="648264" y="824132"/>
                  </a:lnTo>
                  <a:lnTo>
                    <a:pt x="652435" y="890316"/>
                  </a:lnTo>
                  <a:lnTo>
                    <a:pt x="661258" y="1020576"/>
                  </a:lnTo>
                  <a:lnTo>
                    <a:pt x="670453" y="1146220"/>
                  </a:lnTo>
                  <a:lnTo>
                    <a:pt x="679696" y="1265080"/>
                  </a:lnTo>
                  <a:lnTo>
                    <a:pt x="692938" y="1425916"/>
                  </a:lnTo>
                  <a:lnTo>
                    <a:pt x="717968" y="1714517"/>
                  </a:lnTo>
                  <a:lnTo>
                    <a:pt x="730542" y="1890116"/>
                  </a:lnTo>
                  <a:lnTo>
                    <a:pt x="781993" y="2619864"/>
                  </a:lnTo>
                  <a:lnTo>
                    <a:pt x="532049" y="2671506"/>
                  </a:lnTo>
                  <a:lnTo>
                    <a:pt x="384308" y="2691613"/>
                  </a:lnTo>
                  <a:close/>
                </a:path>
              </a:pathLst>
            </a:custGeom>
            <a:solidFill>
              <a:srgbClr val="7C9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576575" y="3379632"/>
              <a:ext cx="812800" cy="2700020"/>
            </a:xfrm>
            <a:custGeom>
              <a:avLst/>
              <a:gdLst/>
              <a:ahLst/>
              <a:cxnLst/>
              <a:rect l="l" t="t" r="r" b="b"/>
              <a:pathLst>
                <a:path w="812800" h="2700020">
                  <a:moveTo>
                    <a:pt x="334687" y="2699861"/>
                  </a:moveTo>
                  <a:lnTo>
                    <a:pt x="275918" y="2696572"/>
                  </a:lnTo>
                  <a:lnTo>
                    <a:pt x="221744" y="2689229"/>
                  </a:lnTo>
                  <a:lnTo>
                    <a:pt x="173873" y="2677197"/>
                  </a:lnTo>
                  <a:lnTo>
                    <a:pt x="163465" y="2663764"/>
                  </a:lnTo>
                  <a:lnTo>
                    <a:pt x="157492" y="2619666"/>
                  </a:lnTo>
                  <a:lnTo>
                    <a:pt x="151589" y="2575066"/>
                  </a:lnTo>
                  <a:lnTo>
                    <a:pt x="145758" y="2529959"/>
                  </a:lnTo>
                  <a:lnTo>
                    <a:pt x="140004" y="2484343"/>
                  </a:lnTo>
                  <a:lnTo>
                    <a:pt x="134327" y="2438212"/>
                  </a:lnTo>
                  <a:lnTo>
                    <a:pt x="128730" y="2391562"/>
                  </a:lnTo>
                  <a:lnTo>
                    <a:pt x="123217" y="2344390"/>
                  </a:lnTo>
                  <a:lnTo>
                    <a:pt x="117790" y="2296689"/>
                  </a:lnTo>
                  <a:lnTo>
                    <a:pt x="112450" y="2248457"/>
                  </a:lnTo>
                  <a:lnTo>
                    <a:pt x="107202" y="2199690"/>
                  </a:lnTo>
                  <a:lnTo>
                    <a:pt x="102047" y="2150381"/>
                  </a:lnTo>
                  <a:lnTo>
                    <a:pt x="96987" y="2100528"/>
                  </a:lnTo>
                  <a:lnTo>
                    <a:pt x="92026" y="2050127"/>
                  </a:lnTo>
                  <a:lnTo>
                    <a:pt x="87166" y="1999172"/>
                  </a:lnTo>
                  <a:lnTo>
                    <a:pt x="82410" y="1947660"/>
                  </a:lnTo>
                  <a:lnTo>
                    <a:pt x="77760" y="1895585"/>
                  </a:lnTo>
                  <a:lnTo>
                    <a:pt x="73218" y="1842945"/>
                  </a:lnTo>
                  <a:lnTo>
                    <a:pt x="68788" y="1789735"/>
                  </a:lnTo>
                  <a:lnTo>
                    <a:pt x="64073" y="1730793"/>
                  </a:lnTo>
                  <a:lnTo>
                    <a:pt x="60271" y="1681585"/>
                  </a:lnTo>
                  <a:lnTo>
                    <a:pt x="56190" y="1626638"/>
                  </a:lnTo>
                  <a:lnTo>
                    <a:pt x="52230" y="1571103"/>
                  </a:lnTo>
                  <a:lnTo>
                    <a:pt x="48394" y="1514976"/>
                  </a:lnTo>
                  <a:lnTo>
                    <a:pt x="45337" y="1468364"/>
                  </a:lnTo>
                  <a:lnTo>
                    <a:pt x="42492" y="1423395"/>
                  </a:lnTo>
                  <a:lnTo>
                    <a:pt x="39727" y="1378052"/>
                  </a:lnTo>
                  <a:lnTo>
                    <a:pt x="37043" y="1332334"/>
                  </a:lnTo>
                  <a:lnTo>
                    <a:pt x="34443" y="1286239"/>
                  </a:lnTo>
                  <a:lnTo>
                    <a:pt x="31909" y="1239419"/>
                  </a:lnTo>
                  <a:lnTo>
                    <a:pt x="29457" y="1192130"/>
                  </a:lnTo>
                  <a:lnTo>
                    <a:pt x="27093" y="1144447"/>
                  </a:lnTo>
                  <a:lnTo>
                    <a:pt x="24818" y="1096367"/>
                  </a:lnTo>
                  <a:lnTo>
                    <a:pt x="22634" y="1047888"/>
                  </a:lnTo>
                  <a:lnTo>
                    <a:pt x="20219" y="991052"/>
                  </a:lnTo>
                  <a:lnTo>
                    <a:pt x="18542" y="949722"/>
                  </a:lnTo>
                  <a:lnTo>
                    <a:pt x="16637" y="900031"/>
                  </a:lnTo>
                  <a:lnTo>
                    <a:pt x="14827" y="849933"/>
                  </a:lnTo>
                  <a:lnTo>
                    <a:pt x="13114" y="799424"/>
                  </a:lnTo>
                  <a:lnTo>
                    <a:pt x="11499" y="748503"/>
                  </a:lnTo>
                  <a:lnTo>
                    <a:pt x="9983" y="697167"/>
                  </a:lnTo>
                  <a:lnTo>
                    <a:pt x="8568" y="645415"/>
                  </a:lnTo>
                  <a:lnTo>
                    <a:pt x="7254" y="593243"/>
                  </a:lnTo>
                  <a:lnTo>
                    <a:pt x="6044" y="540651"/>
                  </a:lnTo>
                  <a:lnTo>
                    <a:pt x="4938" y="487635"/>
                  </a:lnTo>
                  <a:lnTo>
                    <a:pt x="3938" y="434193"/>
                  </a:lnTo>
                  <a:lnTo>
                    <a:pt x="3044" y="380324"/>
                  </a:lnTo>
                  <a:lnTo>
                    <a:pt x="2259" y="326025"/>
                  </a:lnTo>
                  <a:lnTo>
                    <a:pt x="1583" y="271295"/>
                  </a:lnTo>
                  <a:lnTo>
                    <a:pt x="1018" y="216129"/>
                  </a:lnTo>
                  <a:lnTo>
                    <a:pt x="565" y="160528"/>
                  </a:lnTo>
                  <a:lnTo>
                    <a:pt x="225" y="104488"/>
                  </a:lnTo>
                  <a:lnTo>
                    <a:pt x="0" y="40302"/>
                  </a:lnTo>
                  <a:lnTo>
                    <a:pt x="5777" y="33941"/>
                  </a:lnTo>
                  <a:lnTo>
                    <a:pt x="13292" y="33032"/>
                  </a:lnTo>
                  <a:lnTo>
                    <a:pt x="64859" y="26965"/>
                  </a:lnTo>
                  <a:lnTo>
                    <a:pt x="118172" y="21569"/>
                  </a:lnTo>
                  <a:lnTo>
                    <a:pt x="173237" y="16768"/>
                  </a:lnTo>
                  <a:lnTo>
                    <a:pt x="230054" y="12567"/>
                  </a:lnTo>
                  <a:lnTo>
                    <a:pt x="288627" y="8969"/>
                  </a:lnTo>
                  <a:lnTo>
                    <a:pt x="389476" y="4318"/>
                  </a:lnTo>
                  <a:lnTo>
                    <a:pt x="495188" y="1344"/>
                  </a:lnTo>
                  <a:lnTo>
                    <a:pt x="613343" y="0"/>
                  </a:lnTo>
                  <a:lnTo>
                    <a:pt x="619635" y="5531"/>
                  </a:lnTo>
                  <a:lnTo>
                    <a:pt x="620783" y="12762"/>
                  </a:lnTo>
                  <a:lnTo>
                    <a:pt x="621377" y="16768"/>
                  </a:lnTo>
                  <a:lnTo>
                    <a:pt x="622598" y="25531"/>
                  </a:lnTo>
                  <a:lnTo>
                    <a:pt x="623203" y="30306"/>
                  </a:lnTo>
                  <a:lnTo>
                    <a:pt x="592687" y="30306"/>
                  </a:lnTo>
                  <a:lnTo>
                    <a:pt x="487758" y="31741"/>
                  </a:lnTo>
                  <a:lnTo>
                    <a:pt x="436843" y="33032"/>
                  </a:lnTo>
                  <a:lnTo>
                    <a:pt x="338110" y="36759"/>
                  </a:lnTo>
                  <a:lnTo>
                    <a:pt x="290289" y="39196"/>
                  </a:lnTo>
                  <a:lnTo>
                    <a:pt x="235406" y="42552"/>
                  </a:lnTo>
                  <a:lnTo>
                    <a:pt x="181967" y="46457"/>
                  </a:lnTo>
                  <a:lnTo>
                    <a:pt x="129971" y="50908"/>
                  </a:lnTo>
                  <a:lnTo>
                    <a:pt x="79419" y="55903"/>
                  </a:lnTo>
                  <a:lnTo>
                    <a:pt x="30310" y="61441"/>
                  </a:lnTo>
                  <a:lnTo>
                    <a:pt x="30566" y="118231"/>
                  </a:lnTo>
                  <a:lnTo>
                    <a:pt x="30921" y="172550"/>
                  </a:lnTo>
                  <a:lnTo>
                    <a:pt x="31394" y="227466"/>
                  </a:lnTo>
                  <a:lnTo>
                    <a:pt x="31977" y="281959"/>
                  </a:lnTo>
                  <a:lnTo>
                    <a:pt x="32669" y="336076"/>
                  </a:lnTo>
                  <a:lnTo>
                    <a:pt x="33468" y="389685"/>
                  </a:lnTo>
                  <a:lnTo>
                    <a:pt x="34373" y="442923"/>
                  </a:lnTo>
                  <a:lnTo>
                    <a:pt x="35384" y="495745"/>
                  </a:lnTo>
                  <a:lnTo>
                    <a:pt x="36498" y="548156"/>
                  </a:lnTo>
                  <a:lnTo>
                    <a:pt x="37715" y="600156"/>
                  </a:lnTo>
                  <a:lnTo>
                    <a:pt x="39034" y="651748"/>
                  </a:lnTo>
                  <a:lnTo>
                    <a:pt x="40452" y="702934"/>
                  </a:lnTo>
                  <a:lnTo>
                    <a:pt x="42136" y="758929"/>
                  </a:lnTo>
                  <a:lnTo>
                    <a:pt x="43584" y="804095"/>
                  </a:lnTo>
                  <a:lnTo>
                    <a:pt x="45295" y="854075"/>
                  </a:lnTo>
                  <a:lnTo>
                    <a:pt x="47101" y="903657"/>
                  </a:lnTo>
                  <a:lnTo>
                    <a:pt x="49001" y="952843"/>
                  </a:lnTo>
                  <a:lnTo>
                    <a:pt x="50993" y="1001636"/>
                  </a:lnTo>
                  <a:lnTo>
                    <a:pt x="53133" y="1051260"/>
                  </a:lnTo>
                  <a:lnTo>
                    <a:pt x="55251" y="1098048"/>
                  </a:lnTo>
                  <a:lnTo>
                    <a:pt x="57514" y="1145672"/>
                  </a:lnTo>
                  <a:lnTo>
                    <a:pt x="59865" y="1192910"/>
                  </a:lnTo>
                  <a:lnTo>
                    <a:pt x="62301" y="1239765"/>
                  </a:lnTo>
                  <a:lnTo>
                    <a:pt x="64827" y="1286314"/>
                  </a:lnTo>
                  <a:lnTo>
                    <a:pt x="67457" y="1332819"/>
                  </a:lnTo>
                  <a:lnTo>
                    <a:pt x="70171" y="1378935"/>
                  </a:lnTo>
                  <a:lnTo>
                    <a:pt x="72968" y="1424666"/>
                  </a:lnTo>
                  <a:lnTo>
                    <a:pt x="75845" y="1470012"/>
                  </a:lnTo>
                  <a:lnTo>
                    <a:pt x="78666" y="1512963"/>
                  </a:lnTo>
                  <a:lnTo>
                    <a:pt x="82464" y="1568567"/>
                  </a:lnTo>
                  <a:lnTo>
                    <a:pt x="86384" y="1623585"/>
                  </a:lnTo>
                  <a:lnTo>
                    <a:pt x="90423" y="1678022"/>
                  </a:lnTo>
                  <a:lnTo>
                    <a:pt x="94578" y="1731882"/>
                  </a:lnTo>
                  <a:lnTo>
                    <a:pt x="98847" y="1785168"/>
                  </a:lnTo>
                  <a:lnTo>
                    <a:pt x="103227" y="1837887"/>
                  </a:lnTo>
                  <a:lnTo>
                    <a:pt x="107717" y="1890041"/>
                  </a:lnTo>
                  <a:lnTo>
                    <a:pt x="112313" y="1941635"/>
                  </a:lnTo>
                  <a:lnTo>
                    <a:pt x="117013" y="1992673"/>
                  </a:lnTo>
                  <a:lnTo>
                    <a:pt x="121815" y="2043159"/>
                  </a:lnTo>
                  <a:lnTo>
                    <a:pt x="126716" y="2093098"/>
                  </a:lnTo>
                  <a:lnTo>
                    <a:pt x="131713" y="2142494"/>
                  </a:lnTo>
                  <a:lnTo>
                    <a:pt x="136805" y="2191350"/>
                  </a:lnTo>
                  <a:lnTo>
                    <a:pt x="141988" y="2239672"/>
                  </a:lnTo>
                  <a:lnTo>
                    <a:pt x="147260" y="2287464"/>
                  </a:lnTo>
                  <a:lnTo>
                    <a:pt x="152619" y="2334729"/>
                  </a:lnTo>
                  <a:lnTo>
                    <a:pt x="158062" y="2381471"/>
                  </a:lnTo>
                  <a:lnTo>
                    <a:pt x="163587" y="2427697"/>
                  </a:lnTo>
                  <a:lnTo>
                    <a:pt x="169192" y="2473408"/>
                  </a:lnTo>
                  <a:lnTo>
                    <a:pt x="174873" y="2518610"/>
                  </a:lnTo>
                  <a:lnTo>
                    <a:pt x="180628" y="2563307"/>
                  </a:lnTo>
                  <a:lnTo>
                    <a:pt x="186455" y="2607502"/>
                  </a:lnTo>
                  <a:lnTo>
                    <a:pt x="192352" y="2651201"/>
                  </a:lnTo>
                  <a:lnTo>
                    <a:pt x="238630" y="2661521"/>
                  </a:lnTo>
                  <a:lnTo>
                    <a:pt x="290616" y="2667617"/>
                  </a:lnTo>
                  <a:lnTo>
                    <a:pt x="346748" y="2670065"/>
                  </a:lnTo>
                  <a:lnTo>
                    <a:pt x="688692" y="2670065"/>
                  </a:lnTo>
                  <a:lnTo>
                    <a:pt x="637712" y="2677803"/>
                  </a:lnTo>
                  <a:lnTo>
                    <a:pt x="581573" y="2685226"/>
                  </a:lnTo>
                  <a:lnTo>
                    <a:pt x="521494" y="2691780"/>
                  </a:lnTo>
                  <a:lnTo>
                    <a:pt x="459182" y="2696829"/>
                  </a:lnTo>
                  <a:lnTo>
                    <a:pt x="396344" y="2699735"/>
                  </a:lnTo>
                  <a:lnTo>
                    <a:pt x="334687" y="2699861"/>
                  </a:lnTo>
                  <a:close/>
                </a:path>
                <a:path w="812800" h="2700020">
                  <a:moveTo>
                    <a:pt x="688692" y="2670065"/>
                  </a:moveTo>
                  <a:lnTo>
                    <a:pt x="346748" y="2670065"/>
                  </a:lnTo>
                  <a:lnTo>
                    <a:pt x="405466" y="2669439"/>
                  </a:lnTo>
                  <a:lnTo>
                    <a:pt x="465210" y="2666315"/>
                  </a:lnTo>
                  <a:lnTo>
                    <a:pt x="524418" y="2661269"/>
                  </a:lnTo>
                  <a:lnTo>
                    <a:pt x="581531" y="2654874"/>
                  </a:lnTo>
                  <a:lnTo>
                    <a:pt x="634988" y="2647708"/>
                  </a:lnTo>
                  <a:lnTo>
                    <a:pt x="683229" y="2640345"/>
                  </a:lnTo>
                  <a:lnTo>
                    <a:pt x="724691" y="2633361"/>
                  </a:lnTo>
                  <a:lnTo>
                    <a:pt x="781043" y="2622828"/>
                  </a:lnTo>
                  <a:lnTo>
                    <a:pt x="739631" y="2034842"/>
                  </a:lnTo>
                  <a:lnTo>
                    <a:pt x="727405" y="1862216"/>
                  </a:lnTo>
                  <a:lnTo>
                    <a:pt x="721408" y="1778155"/>
                  </a:lnTo>
                  <a:lnTo>
                    <a:pt x="717967" y="1730793"/>
                  </a:lnTo>
                  <a:lnTo>
                    <a:pt x="710014" y="1638573"/>
                  </a:lnTo>
                  <a:lnTo>
                    <a:pt x="704437" y="1575509"/>
                  </a:lnTo>
                  <a:lnTo>
                    <a:pt x="701265" y="1539314"/>
                  </a:lnTo>
                  <a:lnTo>
                    <a:pt x="697875" y="1500260"/>
                  </a:lnTo>
                  <a:lnTo>
                    <a:pt x="694296" y="1458538"/>
                  </a:lnTo>
                  <a:lnTo>
                    <a:pt x="690556" y="1414334"/>
                  </a:lnTo>
                  <a:lnTo>
                    <a:pt x="686684" y="1367837"/>
                  </a:lnTo>
                  <a:lnTo>
                    <a:pt x="682707" y="1319237"/>
                  </a:lnTo>
                  <a:lnTo>
                    <a:pt x="678654" y="1268720"/>
                  </a:lnTo>
                  <a:lnTo>
                    <a:pt x="674554" y="1216476"/>
                  </a:lnTo>
                  <a:lnTo>
                    <a:pt x="670434" y="1162692"/>
                  </a:lnTo>
                  <a:lnTo>
                    <a:pt x="666323" y="1107557"/>
                  </a:lnTo>
                  <a:lnTo>
                    <a:pt x="662014" y="1047888"/>
                  </a:lnTo>
                  <a:lnTo>
                    <a:pt x="658242" y="993989"/>
                  </a:lnTo>
                  <a:lnTo>
                    <a:pt x="654329" y="935932"/>
                  </a:lnTo>
                  <a:lnTo>
                    <a:pt x="650537" y="877277"/>
                  </a:lnTo>
                  <a:lnTo>
                    <a:pt x="646897" y="818213"/>
                  </a:lnTo>
                  <a:lnTo>
                    <a:pt x="643320" y="756820"/>
                  </a:lnTo>
                  <a:lnTo>
                    <a:pt x="640057" y="697167"/>
                  </a:lnTo>
                  <a:lnTo>
                    <a:pt x="632252" y="544534"/>
                  </a:lnTo>
                  <a:lnTo>
                    <a:pt x="627417" y="458210"/>
                  </a:lnTo>
                  <a:lnTo>
                    <a:pt x="622653" y="380324"/>
                  </a:lnTo>
                  <a:lnTo>
                    <a:pt x="618150" y="312664"/>
                  </a:lnTo>
                  <a:lnTo>
                    <a:pt x="613802" y="252603"/>
                  </a:lnTo>
                  <a:lnTo>
                    <a:pt x="609702" y="200456"/>
                  </a:lnTo>
                  <a:lnTo>
                    <a:pt x="605892" y="155806"/>
                  </a:lnTo>
                  <a:lnTo>
                    <a:pt x="602313" y="117209"/>
                  </a:lnTo>
                  <a:lnTo>
                    <a:pt x="596630" y="62633"/>
                  </a:lnTo>
                  <a:lnTo>
                    <a:pt x="592687" y="30306"/>
                  </a:lnTo>
                  <a:lnTo>
                    <a:pt x="623203" y="30306"/>
                  </a:lnTo>
                  <a:lnTo>
                    <a:pt x="631111" y="100772"/>
                  </a:lnTo>
                  <a:lnTo>
                    <a:pt x="635191" y="143693"/>
                  </a:lnTo>
                  <a:lnTo>
                    <a:pt x="639767" y="196736"/>
                  </a:lnTo>
                  <a:lnTo>
                    <a:pt x="644762" y="260624"/>
                  </a:lnTo>
                  <a:lnTo>
                    <a:pt x="650102" y="336076"/>
                  </a:lnTo>
                  <a:lnTo>
                    <a:pt x="655711" y="423814"/>
                  </a:lnTo>
                  <a:lnTo>
                    <a:pt x="661514" y="524560"/>
                  </a:lnTo>
                  <a:lnTo>
                    <a:pt x="667436" y="639034"/>
                  </a:lnTo>
                  <a:lnTo>
                    <a:pt x="670536" y="699612"/>
                  </a:lnTo>
                  <a:lnTo>
                    <a:pt x="673801" y="758929"/>
                  </a:lnTo>
                  <a:lnTo>
                    <a:pt x="677128" y="815833"/>
                  </a:lnTo>
                  <a:lnTo>
                    <a:pt x="680760" y="874670"/>
                  </a:lnTo>
                  <a:lnTo>
                    <a:pt x="684545" y="933140"/>
                  </a:lnTo>
                  <a:lnTo>
                    <a:pt x="688454" y="991052"/>
                  </a:lnTo>
                  <a:lnTo>
                    <a:pt x="692680" y="1051260"/>
                  </a:lnTo>
                  <a:lnTo>
                    <a:pt x="696532" y="1104435"/>
                  </a:lnTo>
                  <a:lnTo>
                    <a:pt x="700644" y="1159523"/>
                  </a:lnTo>
                  <a:lnTo>
                    <a:pt x="704766" y="1213287"/>
                  </a:lnTo>
                  <a:lnTo>
                    <a:pt x="708870" y="1265535"/>
                  </a:lnTo>
                  <a:lnTo>
                    <a:pt x="712927" y="1316076"/>
                  </a:lnTo>
                  <a:lnTo>
                    <a:pt x="716909" y="1364718"/>
                  </a:lnTo>
                  <a:lnTo>
                    <a:pt x="721922" y="1424666"/>
                  </a:lnTo>
                  <a:lnTo>
                    <a:pt x="728120" y="1497337"/>
                  </a:lnTo>
                  <a:lnTo>
                    <a:pt x="731516" y="1536469"/>
                  </a:lnTo>
                  <a:lnTo>
                    <a:pt x="737627" y="1605974"/>
                  </a:lnTo>
                  <a:lnTo>
                    <a:pt x="743002" y="1666760"/>
                  </a:lnTo>
                  <a:lnTo>
                    <a:pt x="745256" y="1692581"/>
                  </a:lnTo>
                  <a:lnTo>
                    <a:pt x="749756" y="1749251"/>
                  </a:lnTo>
                  <a:lnTo>
                    <a:pt x="755029" y="1822846"/>
                  </a:lnTo>
                  <a:lnTo>
                    <a:pt x="772285" y="2066557"/>
                  </a:lnTo>
                  <a:lnTo>
                    <a:pt x="812779" y="2641835"/>
                  </a:lnTo>
                  <a:lnTo>
                    <a:pt x="807199" y="2648673"/>
                  </a:lnTo>
                  <a:lnTo>
                    <a:pt x="799562" y="2649937"/>
                  </a:lnTo>
                  <a:lnTo>
                    <a:pt x="788728" y="2652154"/>
                  </a:lnTo>
                  <a:lnTo>
                    <a:pt x="765419" y="2656686"/>
                  </a:lnTo>
                  <a:lnTo>
                    <a:pt x="731342" y="2662896"/>
                  </a:lnTo>
                  <a:lnTo>
                    <a:pt x="688692" y="2670065"/>
                  </a:lnTo>
                  <a:close/>
                </a:path>
              </a:pathLst>
            </a:custGeom>
            <a:solidFill>
              <a:srgbClr val="0E23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596281" y="3812328"/>
              <a:ext cx="753745" cy="1932305"/>
            </a:xfrm>
            <a:custGeom>
              <a:avLst/>
              <a:gdLst/>
              <a:ahLst/>
              <a:cxnLst/>
              <a:rect l="l" t="t" r="r" b="b"/>
              <a:pathLst>
                <a:path w="753744" h="1932304">
                  <a:moveTo>
                    <a:pt x="737852" y="1640584"/>
                  </a:moveTo>
                  <a:lnTo>
                    <a:pt x="324816" y="1640584"/>
                  </a:lnTo>
                  <a:lnTo>
                    <a:pt x="378875" y="1639644"/>
                  </a:lnTo>
                  <a:lnTo>
                    <a:pt x="430848" y="1637001"/>
                  </a:lnTo>
                  <a:lnTo>
                    <a:pt x="480696" y="1632657"/>
                  </a:lnTo>
                  <a:lnTo>
                    <a:pt x="528379" y="1626608"/>
                  </a:lnTo>
                  <a:lnTo>
                    <a:pt x="573857" y="1618855"/>
                  </a:lnTo>
                  <a:lnTo>
                    <a:pt x="617091" y="1609396"/>
                  </a:lnTo>
                  <a:lnTo>
                    <a:pt x="658040" y="1598230"/>
                  </a:lnTo>
                  <a:lnTo>
                    <a:pt x="696664" y="1585355"/>
                  </a:lnTo>
                  <a:lnTo>
                    <a:pt x="732925" y="1570772"/>
                  </a:lnTo>
                  <a:lnTo>
                    <a:pt x="737852" y="1640584"/>
                  </a:lnTo>
                  <a:close/>
                </a:path>
                <a:path w="753744" h="1932304">
                  <a:moveTo>
                    <a:pt x="329383" y="1932285"/>
                  </a:moveTo>
                  <a:lnTo>
                    <a:pt x="272905" y="1932094"/>
                  </a:lnTo>
                  <a:lnTo>
                    <a:pt x="218356" y="1929383"/>
                  </a:lnTo>
                  <a:lnTo>
                    <a:pt x="166770" y="1923913"/>
                  </a:lnTo>
                  <a:lnTo>
                    <a:pt x="119186" y="1915445"/>
                  </a:lnTo>
                  <a:lnTo>
                    <a:pt x="113864" y="1868723"/>
                  </a:lnTo>
                  <a:lnTo>
                    <a:pt x="108624" y="1821489"/>
                  </a:lnTo>
                  <a:lnTo>
                    <a:pt x="103467" y="1773741"/>
                  </a:lnTo>
                  <a:lnTo>
                    <a:pt x="98395" y="1725472"/>
                  </a:lnTo>
                  <a:lnTo>
                    <a:pt x="93412" y="1676679"/>
                  </a:lnTo>
                  <a:lnTo>
                    <a:pt x="88519" y="1627356"/>
                  </a:lnTo>
                  <a:lnTo>
                    <a:pt x="150523" y="1633209"/>
                  </a:lnTo>
                  <a:lnTo>
                    <a:pt x="210600" y="1637366"/>
                  </a:lnTo>
                  <a:lnTo>
                    <a:pt x="268711" y="1639825"/>
                  </a:lnTo>
                  <a:lnTo>
                    <a:pt x="324816" y="1640584"/>
                  </a:lnTo>
                  <a:lnTo>
                    <a:pt x="737852" y="1640584"/>
                  </a:lnTo>
                  <a:lnTo>
                    <a:pt x="753343" y="1860126"/>
                  </a:lnTo>
                  <a:lnTo>
                    <a:pt x="691602" y="1883187"/>
                  </a:lnTo>
                  <a:lnTo>
                    <a:pt x="650663" y="1893930"/>
                  </a:lnTo>
                  <a:lnTo>
                    <a:pt x="604393" y="1903828"/>
                  </a:lnTo>
                  <a:lnTo>
                    <a:pt x="553831" y="1912644"/>
                  </a:lnTo>
                  <a:lnTo>
                    <a:pt x="500011" y="1920137"/>
                  </a:lnTo>
                  <a:lnTo>
                    <a:pt x="443973" y="1926068"/>
                  </a:lnTo>
                  <a:lnTo>
                    <a:pt x="386751" y="1930197"/>
                  </a:lnTo>
                  <a:lnTo>
                    <a:pt x="329383" y="1932285"/>
                  </a:lnTo>
                  <a:close/>
                </a:path>
                <a:path w="753744" h="1932304">
                  <a:moveTo>
                    <a:pt x="624128" y="46696"/>
                  </a:moveTo>
                  <a:lnTo>
                    <a:pt x="223311" y="46696"/>
                  </a:lnTo>
                  <a:lnTo>
                    <a:pt x="276609" y="45944"/>
                  </a:lnTo>
                  <a:lnTo>
                    <a:pt x="328895" y="43739"/>
                  </a:lnTo>
                  <a:lnTo>
                    <a:pt x="380170" y="40081"/>
                  </a:lnTo>
                  <a:lnTo>
                    <a:pt x="430433" y="34970"/>
                  </a:lnTo>
                  <a:lnTo>
                    <a:pt x="479686" y="28406"/>
                  </a:lnTo>
                  <a:lnTo>
                    <a:pt x="527927" y="20390"/>
                  </a:lnTo>
                  <a:lnTo>
                    <a:pt x="575157" y="10921"/>
                  </a:lnTo>
                  <a:lnTo>
                    <a:pt x="621376" y="0"/>
                  </a:lnTo>
                  <a:lnTo>
                    <a:pt x="624128" y="46696"/>
                  </a:lnTo>
                  <a:close/>
                </a:path>
                <a:path w="753744" h="1932304">
                  <a:moveTo>
                    <a:pt x="243959" y="356771"/>
                  </a:moveTo>
                  <a:lnTo>
                    <a:pt x="196055" y="354937"/>
                  </a:lnTo>
                  <a:lnTo>
                    <a:pt x="148443" y="351226"/>
                  </a:lnTo>
                  <a:lnTo>
                    <a:pt x="101124" y="345636"/>
                  </a:lnTo>
                  <a:lnTo>
                    <a:pt x="54096" y="338169"/>
                  </a:lnTo>
                  <a:lnTo>
                    <a:pt x="7360" y="328823"/>
                  </a:lnTo>
                  <a:lnTo>
                    <a:pt x="5868" y="279613"/>
                  </a:lnTo>
                  <a:lnTo>
                    <a:pt x="4505" y="231197"/>
                  </a:lnTo>
                  <a:lnTo>
                    <a:pt x="3264" y="183669"/>
                  </a:lnTo>
                  <a:lnTo>
                    <a:pt x="2084" y="134542"/>
                  </a:lnTo>
                  <a:lnTo>
                    <a:pt x="995" y="85043"/>
                  </a:lnTo>
                  <a:lnTo>
                    <a:pt x="0" y="35170"/>
                  </a:lnTo>
                  <a:lnTo>
                    <a:pt x="57346" y="40231"/>
                  </a:lnTo>
                  <a:lnTo>
                    <a:pt x="113679" y="43840"/>
                  </a:lnTo>
                  <a:lnTo>
                    <a:pt x="169001" y="45994"/>
                  </a:lnTo>
                  <a:lnTo>
                    <a:pt x="223311" y="46696"/>
                  </a:lnTo>
                  <a:lnTo>
                    <a:pt x="624128" y="46696"/>
                  </a:lnTo>
                  <a:lnTo>
                    <a:pt x="626950" y="97211"/>
                  </a:lnTo>
                  <a:lnTo>
                    <a:pt x="629772" y="150514"/>
                  </a:lnTo>
                  <a:lnTo>
                    <a:pt x="633880" y="232424"/>
                  </a:lnTo>
                  <a:lnTo>
                    <a:pt x="635057" y="255391"/>
                  </a:lnTo>
                  <a:lnTo>
                    <a:pt x="636408" y="280809"/>
                  </a:lnTo>
                  <a:lnTo>
                    <a:pt x="637678" y="303849"/>
                  </a:lnTo>
                  <a:lnTo>
                    <a:pt x="587445" y="317035"/>
                  </a:lnTo>
                  <a:lnTo>
                    <a:pt x="537502" y="328344"/>
                  </a:lnTo>
                  <a:lnTo>
                    <a:pt x="487850" y="337775"/>
                  </a:lnTo>
                  <a:lnTo>
                    <a:pt x="438489" y="345329"/>
                  </a:lnTo>
                  <a:lnTo>
                    <a:pt x="389419" y="351006"/>
                  </a:lnTo>
                  <a:lnTo>
                    <a:pt x="340641" y="354806"/>
                  </a:lnTo>
                  <a:lnTo>
                    <a:pt x="292154" y="356727"/>
                  </a:lnTo>
                  <a:lnTo>
                    <a:pt x="243959" y="356771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581165" y="3796721"/>
              <a:ext cx="784225" cy="1963420"/>
            </a:xfrm>
            <a:custGeom>
              <a:avLst/>
              <a:gdLst/>
              <a:ahLst/>
              <a:cxnLst/>
              <a:rect l="l" t="t" r="r" b="b"/>
              <a:pathLst>
                <a:path w="784225" h="1963420">
                  <a:moveTo>
                    <a:pt x="629450" y="1640979"/>
                  </a:moveTo>
                  <a:lnTo>
                    <a:pt x="324502" y="1640979"/>
                  </a:lnTo>
                  <a:lnTo>
                    <a:pt x="375024" y="1640599"/>
                  </a:lnTo>
                  <a:lnTo>
                    <a:pt x="423764" y="1638759"/>
                  </a:lnTo>
                  <a:lnTo>
                    <a:pt x="470691" y="1635458"/>
                  </a:lnTo>
                  <a:lnTo>
                    <a:pt x="522399" y="1629841"/>
                  </a:lnTo>
                  <a:lnTo>
                    <a:pt x="571558" y="1622276"/>
                  </a:lnTo>
                  <a:lnTo>
                    <a:pt x="618121" y="1612763"/>
                  </a:lnTo>
                  <a:lnTo>
                    <a:pt x="662040" y="1601305"/>
                  </a:lnTo>
                  <a:lnTo>
                    <a:pt x="703265" y="1587901"/>
                  </a:lnTo>
                  <a:lnTo>
                    <a:pt x="741749" y="1572552"/>
                  </a:lnTo>
                  <a:lnTo>
                    <a:pt x="743332" y="1571844"/>
                  </a:lnTo>
                  <a:lnTo>
                    <a:pt x="745113" y="1571409"/>
                  </a:lnTo>
                  <a:lnTo>
                    <a:pt x="746973" y="1571247"/>
                  </a:lnTo>
                  <a:lnTo>
                    <a:pt x="755322" y="1570660"/>
                  </a:lnTo>
                  <a:lnTo>
                    <a:pt x="762564" y="1576982"/>
                  </a:lnTo>
                  <a:lnTo>
                    <a:pt x="764789" y="1608511"/>
                  </a:lnTo>
                  <a:lnTo>
                    <a:pt x="734389" y="1608511"/>
                  </a:lnTo>
                  <a:lnTo>
                    <a:pt x="688645" y="1624868"/>
                  </a:lnTo>
                  <a:lnTo>
                    <a:pt x="639592" y="1638761"/>
                  </a:lnTo>
                  <a:lnTo>
                    <a:pt x="629450" y="1640979"/>
                  </a:lnTo>
                  <a:close/>
                </a:path>
                <a:path w="784225" h="1963420">
                  <a:moveTo>
                    <a:pt x="628948" y="1932696"/>
                  </a:moveTo>
                  <a:lnTo>
                    <a:pt x="346658" y="1932696"/>
                  </a:lnTo>
                  <a:lnTo>
                    <a:pt x="400538" y="1930701"/>
                  </a:lnTo>
                  <a:lnTo>
                    <a:pt x="454349" y="1926896"/>
                  </a:lnTo>
                  <a:lnTo>
                    <a:pt x="515943" y="1920391"/>
                  </a:lnTo>
                  <a:lnTo>
                    <a:pt x="574662" y="1912035"/>
                  </a:lnTo>
                  <a:lnTo>
                    <a:pt x="629097" y="1902153"/>
                  </a:lnTo>
                  <a:lnTo>
                    <a:pt x="677837" y="1891066"/>
                  </a:lnTo>
                  <a:lnTo>
                    <a:pt x="719472" y="1879097"/>
                  </a:lnTo>
                  <a:lnTo>
                    <a:pt x="752592" y="1866569"/>
                  </a:lnTo>
                  <a:lnTo>
                    <a:pt x="734389" y="1608511"/>
                  </a:lnTo>
                  <a:lnTo>
                    <a:pt x="764789" y="1608511"/>
                  </a:lnTo>
                  <a:lnTo>
                    <a:pt x="783575" y="1874742"/>
                  </a:lnTo>
                  <a:lnTo>
                    <a:pt x="783931" y="1880589"/>
                  </a:lnTo>
                  <a:lnTo>
                    <a:pt x="741680" y="1903361"/>
                  </a:lnTo>
                  <a:lnTo>
                    <a:pt x="697986" y="1916914"/>
                  </a:lnTo>
                  <a:lnTo>
                    <a:pt x="645944" y="1929465"/>
                  </a:lnTo>
                  <a:lnTo>
                    <a:pt x="628948" y="1932696"/>
                  </a:lnTo>
                  <a:close/>
                </a:path>
                <a:path w="784225" h="1963420">
                  <a:moveTo>
                    <a:pt x="342628" y="1963080"/>
                  </a:moveTo>
                  <a:lnTo>
                    <a:pt x="286238" y="1962789"/>
                  </a:lnTo>
                  <a:lnTo>
                    <a:pt x="231698" y="1960007"/>
                  </a:lnTo>
                  <a:lnTo>
                    <a:pt x="180007" y="1954497"/>
                  </a:lnTo>
                  <a:lnTo>
                    <a:pt x="132165" y="1946023"/>
                  </a:lnTo>
                  <a:lnTo>
                    <a:pt x="125478" y="1945073"/>
                  </a:lnTo>
                  <a:lnTo>
                    <a:pt x="115285" y="1898270"/>
                  </a:lnTo>
                  <a:lnTo>
                    <a:pt x="107434" y="1827378"/>
                  </a:lnTo>
                  <a:lnTo>
                    <a:pt x="99770" y="1755567"/>
                  </a:lnTo>
                  <a:lnTo>
                    <a:pt x="92348" y="1682841"/>
                  </a:lnTo>
                  <a:lnTo>
                    <a:pt x="88558" y="1641345"/>
                  </a:lnTo>
                  <a:lnTo>
                    <a:pt x="89468" y="1633051"/>
                  </a:lnTo>
                  <a:lnTo>
                    <a:pt x="96907" y="1627042"/>
                  </a:lnTo>
                  <a:lnTo>
                    <a:pt x="162578" y="1633365"/>
                  </a:lnTo>
                  <a:lnTo>
                    <a:pt x="218247" y="1637362"/>
                  </a:lnTo>
                  <a:lnTo>
                    <a:pt x="272233" y="1639900"/>
                  </a:lnTo>
                  <a:lnTo>
                    <a:pt x="324502" y="1640979"/>
                  </a:lnTo>
                  <a:lnTo>
                    <a:pt x="629450" y="1640979"/>
                  </a:lnTo>
                  <a:lnTo>
                    <a:pt x="587303" y="1650194"/>
                  </a:lnTo>
                  <a:lnTo>
                    <a:pt x="531849" y="1659167"/>
                  </a:lnTo>
                  <a:lnTo>
                    <a:pt x="525116" y="1659916"/>
                  </a:lnTo>
                  <a:lnTo>
                    <a:pt x="120532" y="1659916"/>
                  </a:lnTo>
                  <a:lnTo>
                    <a:pt x="123691" y="1691647"/>
                  </a:lnTo>
                  <a:lnTo>
                    <a:pt x="130277" y="1755695"/>
                  </a:lnTo>
                  <a:lnTo>
                    <a:pt x="137161" y="1820344"/>
                  </a:lnTo>
                  <a:lnTo>
                    <a:pt x="144487" y="1886364"/>
                  </a:lnTo>
                  <a:lnTo>
                    <a:pt x="193454" y="1925772"/>
                  </a:lnTo>
                  <a:lnTo>
                    <a:pt x="242230" y="1930435"/>
                  </a:lnTo>
                  <a:lnTo>
                    <a:pt x="293593" y="1932675"/>
                  </a:lnTo>
                  <a:lnTo>
                    <a:pt x="628948" y="1932696"/>
                  </a:lnTo>
                  <a:lnTo>
                    <a:pt x="587277" y="1940617"/>
                  </a:lnTo>
                  <a:lnTo>
                    <a:pt x="523709" y="1949972"/>
                  </a:lnTo>
                  <a:lnTo>
                    <a:pt x="456960" y="1957130"/>
                  </a:lnTo>
                  <a:lnTo>
                    <a:pt x="399868" y="1961115"/>
                  </a:lnTo>
                  <a:lnTo>
                    <a:pt x="342628" y="1963080"/>
                  </a:lnTo>
                  <a:close/>
                </a:path>
                <a:path w="784225" h="1963420">
                  <a:moveTo>
                    <a:pt x="331811" y="1671327"/>
                  </a:moveTo>
                  <a:lnTo>
                    <a:pt x="281356" y="1670502"/>
                  </a:lnTo>
                  <a:lnTo>
                    <a:pt x="229304" y="1668324"/>
                  </a:lnTo>
                  <a:lnTo>
                    <a:pt x="175686" y="1664795"/>
                  </a:lnTo>
                  <a:lnTo>
                    <a:pt x="120532" y="1659916"/>
                  </a:lnTo>
                  <a:lnTo>
                    <a:pt x="525116" y="1659916"/>
                  </a:lnTo>
                  <a:lnTo>
                    <a:pt x="473303" y="1665682"/>
                  </a:lnTo>
                  <a:lnTo>
                    <a:pt x="427814" y="1668919"/>
                  </a:lnTo>
                  <a:lnTo>
                    <a:pt x="380641" y="1670800"/>
                  </a:lnTo>
                  <a:lnTo>
                    <a:pt x="331811" y="1671327"/>
                  </a:lnTo>
                  <a:close/>
                </a:path>
                <a:path w="784225" h="1963420">
                  <a:moveTo>
                    <a:pt x="564557" y="47169"/>
                  </a:moveTo>
                  <a:lnTo>
                    <a:pt x="238336" y="47169"/>
                  </a:lnTo>
                  <a:lnTo>
                    <a:pt x="291269" y="46416"/>
                  </a:lnTo>
                  <a:lnTo>
                    <a:pt x="343194" y="44213"/>
                  </a:lnTo>
                  <a:lnTo>
                    <a:pt x="393927" y="40591"/>
                  </a:lnTo>
                  <a:lnTo>
                    <a:pt x="443675" y="35533"/>
                  </a:lnTo>
                  <a:lnTo>
                    <a:pt x="492435" y="29036"/>
                  </a:lnTo>
                  <a:lnTo>
                    <a:pt x="540206" y="21101"/>
                  </a:lnTo>
                  <a:lnTo>
                    <a:pt x="586986" y="11726"/>
                  </a:lnTo>
                  <a:lnTo>
                    <a:pt x="632772" y="910"/>
                  </a:lnTo>
                  <a:lnTo>
                    <a:pt x="633682" y="718"/>
                  </a:lnTo>
                  <a:lnTo>
                    <a:pt x="634632" y="556"/>
                  </a:lnTo>
                  <a:lnTo>
                    <a:pt x="635621" y="475"/>
                  </a:lnTo>
                  <a:lnTo>
                    <a:pt x="643970" y="0"/>
                  </a:lnTo>
                  <a:lnTo>
                    <a:pt x="651133" y="6362"/>
                  </a:lnTo>
                  <a:lnTo>
                    <a:pt x="651648" y="14697"/>
                  </a:lnTo>
                  <a:lnTo>
                    <a:pt x="652833" y="34694"/>
                  </a:lnTo>
                  <a:lnTo>
                    <a:pt x="622444" y="34694"/>
                  </a:lnTo>
                  <a:lnTo>
                    <a:pt x="578442" y="44525"/>
                  </a:lnTo>
                  <a:lnTo>
                    <a:pt x="564557" y="47169"/>
                  </a:lnTo>
                  <a:close/>
                </a:path>
                <a:path w="784225" h="1963420">
                  <a:moveTo>
                    <a:pt x="561875" y="357488"/>
                  </a:moveTo>
                  <a:lnTo>
                    <a:pt x="281148" y="357488"/>
                  </a:lnTo>
                  <a:lnTo>
                    <a:pt x="330888" y="356518"/>
                  </a:lnTo>
                  <a:lnTo>
                    <a:pt x="381087" y="353514"/>
                  </a:lnTo>
                  <a:lnTo>
                    <a:pt x="431610" y="348486"/>
                  </a:lnTo>
                  <a:lnTo>
                    <a:pt x="482458" y="341433"/>
                  </a:lnTo>
                  <a:lnTo>
                    <a:pt x="533633" y="332354"/>
                  </a:lnTo>
                  <a:lnTo>
                    <a:pt x="585135" y="321249"/>
                  </a:lnTo>
                  <a:lnTo>
                    <a:pt x="636966" y="308117"/>
                  </a:lnTo>
                  <a:lnTo>
                    <a:pt x="635027" y="271258"/>
                  </a:lnTo>
                  <a:lnTo>
                    <a:pt x="632504" y="221946"/>
                  </a:lnTo>
                  <a:lnTo>
                    <a:pt x="629548" y="163105"/>
                  </a:lnTo>
                  <a:lnTo>
                    <a:pt x="625810" y="93421"/>
                  </a:lnTo>
                  <a:lnTo>
                    <a:pt x="622444" y="34694"/>
                  </a:lnTo>
                  <a:lnTo>
                    <a:pt x="652833" y="34694"/>
                  </a:lnTo>
                  <a:lnTo>
                    <a:pt x="655770" y="86115"/>
                  </a:lnTo>
                  <a:lnTo>
                    <a:pt x="658690" y="140041"/>
                  </a:lnTo>
                  <a:lnTo>
                    <a:pt x="661746" y="199622"/>
                  </a:lnTo>
                  <a:lnTo>
                    <a:pt x="662918" y="223362"/>
                  </a:lnTo>
                  <a:lnTo>
                    <a:pt x="665907" y="281438"/>
                  </a:lnTo>
                  <a:lnTo>
                    <a:pt x="667910" y="318151"/>
                  </a:lnTo>
                  <a:lnTo>
                    <a:pt x="668544" y="325272"/>
                  </a:lnTo>
                  <a:lnTo>
                    <a:pt x="664033" y="332060"/>
                  </a:lnTo>
                  <a:lnTo>
                    <a:pt x="656871" y="334083"/>
                  </a:lnTo>
                  <a:lnTo>
                    <a:pt x="609745" y="346505"/>
                  </a:lnTo>
                  <a:lnTo>
                    <a:pt x="562861" y="357294"/>
                  </a:lnTo>
                  <a:lnTo>
                    <a:pt x="561875" y="357488"/>
                  </a:lnTo>
                  <a:close/>
                </a:path>
                <a:path w="784225" h="1963420">
                  <a:moveTo>
                    <a:pt x="279177" y="387736"/>
                  </a:moveTo>
                  <a:lnTo>
                    <a:pt x="226608" y="386499"/>
                  </a:lnTo>
                  <a:lnTo>
                    <a:pt x="174372" y="383040"/>
                  </a:lnTo>
                  <a:lnTo>
                    <a:pt x="122469" y="377360"/>
                  </a:lnTo>
                  <a:lnTo>
                    <a:pt x="70900" y="369456"/>
                  </a:lnTo>
                  <a:lnTo>
                    <a:pt x="19666" y="359330"/>
                  </a:lnTo>
                  <a:lnTo>
                    <a:pt x="12820" y="358066"/>
                  </a:lnTo>
                  <a:lnTo>
                    <a:pt x="6126" y="305672"/>
                  </a:lnTo>
                  <a:lnTo>
                    <a:pt x="3817" y="221946"/>
                  </a:lnTo>
                  <a:lnTo>
                    <a:pt x="2347" y="163105"/>
                  </a:lnTo>
                  <a:lnTo>
                    <a:pt x="5" y="53965"/>
                  </a:lnTo>
                  <a:lnTo>
                    <a:pt x="0" y="49311"/>
                  </a:lnTo>
                  <a:lnTo>
                    <a:pt x="830" y="40976"/>
                  </a:lnTo>
                  <a:lnTo>
                    <a:pt x="8270" y="34937"/>
                  </a:lnTo>
                  <a:lnTo>
                    <a:pt x="73518" y="40751"/>
                  </a:lnTo>
                  <a:lnTo>
                    <a:pt x="129458" y="44335"/>
                  </a:lnTo>
                  <a:lnTo>
                    <a:pt x="184398" y="46475"/>
                  </a:lnTo>
                  <a:lnTo>
                    <a:pt x="238336" y="47169"/>
                  </a:lnTo>
                  <a:lnTo>
                    <a:pt x="564557" y="47169"/>
                  </a:lnTo>
                  <a:lnTo>
                    <a:pt x="533532" y="53077"/>
                  </a:lnTo>
                  <a:lnTo>
                    <a:pt x="487716" y="60348"/>
                  </a:lnTo>
                  <a:lnTo>
                    <a:pt x="440997" y="66335"/>
                  </a:lnTo>
                  <a:lnTo>
                    <a:pt x="429315" y="67488"/>
                  </a:lnTo>
                  <a:lnTo>
                    <a:pt x="30548" y="67488"/>
                  </a:lnTo>
                  <a:lnTo>
                    <a:pt x="31223" y="100465"/>
                  </a:lnTo>
                  <a:lnTo>
                    <a:pt x="32098" y="140041"/>
                  </a:lnTo>
                  <a:lnTo>
                    <a:pt x="34483" y="236344"/>
                  </a:lnTo>
                  <a:lnTo>
                    <a:pt x="37235" y="332181"/>
                  </a:lnTo>
                  <a:lnTo>
                    <a:pt x="85376" y="341255"/>
                  </a:lnTo>
                  <a:lnTo>
                    <a:pt x="133839" y="348325"/>
                  </a:lnTo>
                  <a:lnTo>
                    <a:pt x="182623" y="353389"/>
                  </a:lnTo>
                  <a:lnTo>
                    <a:pt x="231726" y="356444"/>
                  </a:lnTo>
                  <a:lnTo>
                    <a:pt x="281148" y="357488"/>
                  </a:lnTo>
                  <a:lnTo>
                    <a:pt x="561875" y="357488"/>
                  </a:lnTo>
                  <a:lnTo>
                    <a:pt x="516219" y="366451"/>
                  </a:lnTo>
                  <a:lnTo>
                    <a:pt x="469820" y="373974"/>
                  </a:lnTo>
                  <a:lnTo>
                    <a:pt x="423663" y="379865"/>
                  </a:lnTo>
                  <a:lnTo>
                    <a:pt x="377748" y="384125"/>
                  </a:lnTo>
                  <a:lnTo>
                    <a:pt x="332076" y="386752"/>
                  </a:lnTo>
                  <a:lnTo>
                    <a:pt x="279177" y="387736"/>
                  </a:lnTo>
                  <a:close/>
                </a:path>
                <a:path w="784225" h="1963420">
                  <a:moveTo>
                    <a:pt x="243769" y="77417"/>
                  </a:moveTo>
                  <a:lnTo>
                    <a:pt x="191842" y="76923"/>
                  </a:lnTo>
                  <a:lnTo>
                    <a:pt x="138996" y="75105"/>
                  </a:lnTo>
                  <a:lnTo>
                    <a:pt x="85231" y="71961"/>
                  </a:lnTo>
                  <a:lnTo>
                    <a:pt x="30548" y="67488"/>
                  </a:lnTo>
                  <a:lnTo>
                    <a:pt x="429315" y="67488"/>
                  </a:lnTo>
                  <a:lnTo>
                    <a:pt x="393377" y="71035"/>
                  </a:lnTo>
                  <a:lnTo>
                    <a:pt x="344857" y="74447"/>
                  </a:lnTo>
                  <a:lnTo>
                    <a:pt x="294774" y="76591"/>
                  </a:lnTo>
                  <a:lnTo>
                    <a:pt x="243769" y="77417"/>
                  </a:lnTo>
                  <a:close/>
                </a:path>
              </a:pathLst>
            </a:custGeom>
            <a:solidFill>
              <a:srgbClr val="0E23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182400" y="2694291"/>
              <a:ext cx="683895" cy="3320415"/>
            </a:xfrm>
            <a:custGeom>
              <a:avLst/>
              <a:gdLst/>
              <a:ahLst/>
              <a:cxnLst/>
              <a:rect l="l" t="t" r="r" b="b"/>
              <a:pathLst>
                <a:path w="683894" h="3320415">
                  <a:moveTo>
                    <a:pt x="191283" y="3320338"/>
                  </a:moveTo>
                  <a:lnTo>
                    <a:pt x="139833" y="2590590"/>
                  </a:lnTo>
                  <a:lnTo>
                    <a:pt x="127258" y="2414991"/>
                  </a:lnTo>
                  <a:lnTo>
                    <a:pt x="102229" y="2126390"/>
                  </a:lnTo>
                  <a:lnTo>
                    <a:pt x="88987" y="1965555"/>
                  </a:lnTo>
                  <a:lnTo>
                    <a:pt x="79744" y="1846694"/>
                  </a:lnTo>
                  <a:lnTo>
                    <a:pt x="70549" y="1721051"/>
                  </a:lnTo>
                  <a:lnTo>
                    <a:pt x="61726" y="1590791"/>
                  </a:lnTo>
                  <a:lnTo>
                    <a:pt x="57555" y="1524606"/>
                  </a:lnTo>
                  <a:lnTo>
                    <a:pt x="53599" y="1458080"/>
                  </a:lnTo>
                  <a:lnTo>
                    <a:pt x="49899" y="1391482"/>
                  </a:lnTo>
                  <a:lnTo>
                    <a:pt x="32391" y="1042215"/>
                  </a:lnTo>
                  <a:lnTo>
                    <a:pt x="22847" y="882862"/>
                  </a:lnTo>
                  <a:lnTo>
                    <a:pt x="13502" y="788467"/>
                  </a:lnTo>
                  <a:lnTo>
                    <a:pt x="0" y="700474"/>
                  </a:lnTo>
                  <a:lnTo>
                    <a:pt x="656472" y="0"/>
                  </a:lnTo>
                  <a:lnTo>
                    <a:pt x="683458" y="434595"/>
                  </a:lnTo>
                  <a:lnTo>
                    <a:pt x="165721" y="1113930"/>
                  </a:lnTo>
                  <a:lnTo>
                    <a:pt x="342601" y="3185008"/>
                  </a:lnTo>
                  <a:lnTo>
                    <a:pt x="191283" y="3320338"/>
                  </a:lnTo>
                  <a:close/>
                </a:path>
              </a:pathLst>
            </a:custGeom>
            <a:solidFill>
              <a:srgbClr val="7C9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166769" y="2678684"/>
              <a:ext cx="715010" cy="3352165"/>
            </a:xfrm>
            <a:custGeom>
              <a:avLst/>
              <a:gdLst/>
              <a:ahLst/>
              <a:cxnLst/>
              <a:rect l="l" t="t" r="r" b="b"/>
              <a:pathLst>
                <a:path w="715009" h="3352165">
                  <a:moveTo>
                    <a:pt x="199554" y="3351594"/>
                  </a:moveTo>
                  <a:lnTo>
                    <a:pt x="192313" y="3345272"/>
                  </a:lnTo>
                  <a:lnTo>
                    <a:pt x="191758" y="3336937"/>
                  </a:lnTo>
                  <a:lnTo>
                    <a:pt x="151940" y="2771437"/>
                  </a:lnTo>
                  <a:lnTo>
                    <a:pt x="138335" y="2579155"/>
                  </a:lnTo>
                  <a:lnTo>
                    <a:pt x="131598" y="2484552"/>
                  </a:lnTo>
                  <a:lnTo>
                    <a:pt x="127773" y="2431742"/>
                  </a:lnTo>
                  <a:lnTo>
                    <a:pt x="119820" y="2339522"/>
                  </a:lnTo>
                  <a:lnTo>
                    <a:pt x="114242" y="2276458"/>
                  </a:lnTo>
                  <a:lnTo>
                    <a:pt x="111071" y="2240262"/>
                  </a:lnTo>
                  <a:lnTo>
                    <a:pt x="107681" y="2201209"/>
                  </a:lnTo>
                  <a:lnTo>
                    <a:pt x="104102" y="2159486"/>
                  </a:lnTo>
                  <a:lnTo>
                    <a:pt x="100362" y="2115283"/>
                  </a:lnTo>
                  <a:lnTo>
                    <a:pt x="96489" y="2068786"/>
                  </a:lnTo>
                  <a:lnTo>
                    <a:pt x="92513" y="2020185"/>
                  </a:lnTo>
                  <a:lnTo>
                    <a:pt x="88460" y="1969669"/>
                  </a:lnTo>
                  <a:lnTo>
                    <a:pt x="84359" y="1917424"/>
                  </a:lnTo>
                  <a:lnTo>
                    <a:pt x="80239" y="1863641"/>
                  </a:lnTo>
                  <a:lnTo>
                    <a:pt x="76129" y="1808506"/>
                  </a:lnTo>
                  <a:lnTo>
                    <a:pt x="72055" y="1752209"/>
                  </a:lnTo>
                  <a:lnTo>
                    <a:pt x="68048" y="1694938"/>
                  </a:lnTo>
                  <a:lnTo>
                    <a:pt x="64134" y="1636881"/>
                  </a:lnTo>
                  <a:lnTo>
                    <a:pt x="60343" y="1578226"/>
                  </a:lnTo>
                  <a:lnTo>
                    <a:pt x="56703" y="1519162"/>
                  </a:lnTo>
                  <a:lnTo>
                    <a:pt x="53126" y="1457769"/>
                  </a:lnTo>
                  <a:lnTo>
                    <a:pt x="49896" y="1398772"/>
                  </a:lnTo>
                  <a:lnTo>
                    <a:pt x="46970" y="1341399"/>
                  </a:lnTo>
                  <a:lnTo>
                    <a:pt x="41073" y="1227330"/>
                  </a:lnTo>
                  <a:lnTo>
                    <a:pt x="35276" y="1126574"/>
                  </a:lnTo>
                  <a:lnTo>
                    <a:pt x="29731" y="1039643"/>
                  </a:lnTo>
                  <a:lnTo>
                    <a:pt x="24432" y="964570"/>
                  </a:lnTo>
                  <a:lnTo>
                    <a:pt x="19480" y="901040"/>
                  </a:lnTo>
                  <a:lnTo>
                    <a:pt x="14947" y="848327"/>
                  </a:lnTo>
                  <a:lnTo>
                    <a:pt x="10908" y="805703"/>
                  </a:lnTo>
                  <a:lnTo>
                    <a:pt x="4601" y="747810"/>
                  </a:lnTo>
                  <a:lnTo>
                    <a:pt x="0" y="714027"/>
                  </a:lnTo>
                  <a:lnTo>
                    <a:pt x="1266" y="709325"/>
                  </a:lnTo>
                  <a:lnTo>
                    <a:pt x="660271" y="6124"/>
                  </a:lnTo>
                  <a:lnTo>
                    <a:pt x="662884" y="2924"/>
                  </a:lnTo>
                  <a:lnTo>
                    <a:pt x="666764" y="789"/>
                  </a:lnTo>
                  <a:lnTo>
                    <a:pt x="679548" y="0"/>
                  </a:lnTo>
                  <a:lnTo>
                    <a:pt x="686751" y="6400"/>
                  </a:lnTo>
                  <a:lnTo>
                    <a:pt x="687217" y="14738"/>
                  </a:lnTo>
                  <a:lnTo>
                    <a:pt x="689507" y="51564"/>
                  </a:lnTo>
                  <a:lnTo>
                    <a:pt x="659126" y="51564"/>
                  </a:lnTo>
                  <a:lnTo>
                    <a:pt x="31656" y="721060"/>
                  </a:lnTo>
                  <a:lnTo>
                    <a:pt x="33162" y="732311"/>
                  </a:lnTo>
                  <a:lnTo>
                    <a:pt x="35253" y="749296"/>
                  </a:lnTo>
                  <a:lnTo>
                    <a:pt x="40986" y="802383"/>
                  </a:lnTo>
                  <a:lnTo>
                    <a:pt x="48454" y="884158"/>
                  </a:lnTo>
                  <a:lnTo>
                    <a:pt x="52712" y="937002"/>
                  </a:lnTo>
                  <a:lnTo>
                    <a:pt x="57254" y="998458"/>
                  </a:lnTo>
                  <a:lnTo>
                    <a:pt x="62028" y="1069004"/>
                  </a:lnTo>
                  <a:lnTo>
                    <a:pt x="66984" y="1149121"/>
                  </a:lnTo>
                  <a:lnTo>
                    <a:pt x="72072" y="1239287"/>
                  </a:lnTo>
                  <a:lnTo>
                    <a:pt x="80341" y="1400560"/>
                  </a:lnTo>
                  <a:lnTo>
                    <a:pt x="83607" y="1459878"/>
                  </a:lnTo>
                  <a:lnTo>
                    <a:pt x="86934" y="1516781"/>
                  </a:lnTo>
                  <a:lnTo>
                    <a:pt x="90565" y="1575619"/>
                  </a:lnTo>
                  <a:lnTo>
                    <a:pt x="94350" y="1634089"/>
                  </a:lnTo>
                  <a:lnTo>
                    <a:pt x="98260" y="1692001"/>
                  </a:lnTo>
                  <a:lnTo>
                    <a:pt x="102265" y="1749163"/>
                  </a:lnTo>
                  <a:lnTo>
                    <a:pt x="106338" y="1805384"/>
                  </a:lnTo>
                  <a:lnTo>
                    <a:pt x="110449" y="1860472"/>
                  </a:lnTo>
                  <a:lnTo>
                    <a:pt x="114571" y="1914236"/>
                  </a:lnTo>
                  <a:lnTo>
                    <a:pt x="118675" y="1966484"/>
                  </a:lnTo>
                  <a:lnTo>
                    <a:pt x="122733" y="2017024"/>
                  </a:lnTo>
                  <a:lnTo>
                    <a:pt x="126715" y="2065666"/>
                  </a:lnTo>
                  <a:lnTo>
                    <a:pt x="130594" y="2112218"/>
                  </a:lnTo>
                  <a:lnTo>
                    <a:pt x="134340" y="2156488"/>
                  </a:lnTo>
                  <a:lnTo>
                    <a:pt x="137926" y="2198286"/>
                  </a:lnTo>
                  <a:lnTo>
                    <a:pt x="141322" y="2237418"/>
                  </a:lnTo>
                  <a:lnTo>
                    <a:pt x="147433" y="2306923"/>
                  </a:lnTo>
                  <a:lnTo>
                    <a:pt x="152808" y="2367708"/>
                  </a:lnTo>
                  <a:lnTo>
                    <a:pt x="155062" y="2393530"/>
                  </a:lnTo>
                  <a:lnTo>
                    <a:pt x="159381" y="2447668"/>
                  </a:lnTo>
                  <a:lnTo>
                    <a:pt x="164216" y="2515089"/>
                  </a:lnTo>
                  <a:lnTo>
                    <a:pt x="179942" y="2737045"/>
                  </a:lnTo>
                  <a:lnTo>
                    <a:pt x="219853" y="3304063"/>
                  </a:lnTo>
                  <a:lnTo>
                    <a:pt x="265247" y="3304063"/>
                  </a:lnTo>
                  <a:lnTo>
                    <a:pt x="217796" y="3346496"/>
                  </a:lnTo>
                  <a:lnTo>
                    <a:pt x="215263" y="3349065"/>
                  </a:lnTo>
                  <a:lnTo>
                    <a:pt x="211821" y="3350805"/>
                  </a:lnTo>
                  <a:lnTo>
                    <a:pt x="199554" y="3351594"/>
                  </a:lnTo>
                  <a:close/>
                </a:path>
                <a:path w="715009" h="3352165">
                  <a:moveTo>
                    <a:pt x="265247" y="3304063"/>
                  </a:moveTo>
                  <a:lnTo>
                    <a:pt x="219853" y="3304063"/>
                  </a:lnTo>
                  <a:lnTo>
                    <a:pt x="342483" y="3194414"/>
                  </a:lnTo>
                  <a:lnTo>
                    <a:pt x="165879" y="1126574"/>
                  </a:lnTo>
                  <a:lnTo>
                    <a:pt x="167305" y="1122659"/>
                  </a:lnTo>
                  <a:lnTo>
                    <a:pt x="169837" y="1119695"/>
                  </a:lnTo>
                  <a:lnTo>
                    <a:pt x="683620" y="445501"/>
                  </a:lnTo>
                  <a:lnTo>
                    <a:pt x="659126" y="51564"/>
                  </a:lnTo>
                  <a:lnTo>
                    <a:pt x="689507" y="51564"/>
                  </a:lnTo>
                  <a:lnTo>
                    <a:pt x="714244" y="449294"/>
                  </a:lnTo>
                  <a:lnTo>
                    <a:pt x="714446" y="452811"/>
                  </a:lnTo>
                  <a:lnTo>
                    <a:pt x="713453" y="456367"/>
                  </a:lnTo>
                  <a:lnTo>
                    <a:pt x="196982" y="1134039"/>
                  </a:lnTo>
                  <a:lnTo>
                    <a:pt x="373387" y="3199351"/>
                  </a:lnTo>
                  <a:lnTo>
                    <a:pt x="373703" y="3203892"/>
                  </a:lnTo>
                  <a:lnTo>
                    <a:pt x="372003" y="3208596"/>
                  </a:lnTo>
                  <a:lnTo>
                    <a:pt x="265247" y="3304063"/>
                  </a:lnTo>
                  <a:close/>
                </a:path>
              </a:pathLst>
            </a:custGeom>
            <a:solidFill>
              <a:srgbClr val="0E23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591691" y="2638658"/>
              <a:ext cx="933450" cy="789305"/>
            </a:xfrm>
            <a:custGeom>
              <a:avLst/>
              <a:gdLst/>
              <a:ahLst/>
              <a:cxnLst/>
              <a:rect l="l" t="t" r="r" b="b"/>
              <a:pathLst>
                <a:path w="933450" h="789304">
                  <a:moveTo>
                    <a:pt x="0" y="788981"/>
                  </a:moveTo>
                  <a:lnTo>
                    <a:pt x="931648" y="0"/>
                  </a:lnTo>
                  <a:lnTo>
                    <a:pt x="933073" y="57964"/>
                  </a:lnTo>
                  <a:lnTo>
                    <a:pt x="480485" y="448107"/>
                  </a:lnTo>
                  <a:lnTo>
                    <a:pt x="209190" y="683719"/>
                  </a:lnTo>
                  <a:lnTo>
                    <a:pt x="102249" y="777839"/>
                  </a:lnTo>
                  <a:lnTo>
                    <a:pt x="50323" y="783144"/>
                  </a:lnTo>
                  <a:lnTo>
                    <a:pt x="0" y="788981"/>
                  </a:lnTo>
                  <a:close/>
                </a:path>
              </a:pathLst>
            </a:custGeom>
            <a:solidFill>
              <a:srgbClr val="7C9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574816" y="2623367"/>
              <a:ext cx="965200" cy="820419"/>
            </a:xfrm>
            <a:custGeom>
              <a:avLst/>
              <a:gdLst/>
              <a:ahLst/>
              <a:cxnLst/>
              <a:rect l="l" t="t" r="r" b="b"/>
              <a:pathLst>
                <a:path w="965200" h="820420">
                  <a:moveTo>
                    <a:pt x="13827" y="819880"/>
                  </a:moveTo>
                  <a:lnTo>
                    <a:pt x="8722" y="818102"/>
                  </a:lnTo>
                  <a:lnTo>
                    <a:pt x="5319" y="814071"/>
                  </a:lnTo>
                  <a:lnTo>
                    <a:pt x="33" y="807868"/>
                  </a:lnTo>
                  <a:lnTo>
                    <a:pt x="938749" y="3753"/>
                  </a:lnTo>
                  <a:lnTo>
                    <a:pt x="956555" y="0"/>
                  </a:lnTo>
                  <a:lnTo>
                    <a:pt x="963480" y="6598"/>
                  </a:lnTo>
                  <a:lnTo>
                    <a:pt x="964469" y="47296"/>
                  </a:lnTo>
                  <a:lnTo>
                    <a:pt x="934198" y="47296"/>
                  </a:lnTo>
                  <a:lnTo>
                    <a:pt x="64952" y="783449"/>
                  </a:lnTo>
                  <a:lnTo>
                    <a:pt x="152937" y="783449"/>
                  </a:lnTo>
                  <a:lnTo>
                    <a:pt x="129259" y="804430"/>
                  </a:lnTo>
                  <a:lnTo>
                    <a:pt x="126880" y="806485"/>
                  </a:lnTo>
                  <a:lnTo>
                    <a:pt x="123873" y="807868"/>
                  </a:lnTo>
                  <a:lnTo>
                    <a:pt x="56818" y="814804"/>
                  </a:lnTo>
                  <a:lnTo>
                    <a:pt x="13827" y="819880"/>
                  </a:lnTo>
                  <a:close/>
                </a:path>
                <a:path w="965200" h="820420">
                  <a:moveTo>
                    <a:pt x="152937" y="783449"/>
                  </a:moveTo>
                  <a:lnTo>
                    <a:pt x="64952" y="783449"/>
                  </a:lnTo>
                  <a:lnTo>
                    <a:pt x="112713" y="778550"/>
                  </a:lnTo>
                  <a:lnTo>
                    <a:pt x="225723" y="679179"/>
                  </a:lnTo>
                  <a:lnTo>
                    <a:pt x="934633" y="66459"/>
                  </a:lnTo>
                  <a:lnTo>
                    <a:pt x="934198" y="47296"/>
                  </a:lnTo>
                  <a:lnTo>
                    <a:pt x="964469" y="47296"/>
                  </a:lnTo>
                  <a:lnTo>
                    <a:pt x="965064" y="71596"/>
                  </a:lnTo>
                  <a:lnTo>
                    <a:pt x="965143" y="78274"/>
                  </a:lnTo>
                  <a:lnTo>
                    <a:pt x="962689" y="82738"/>
                  </a:lnTo>
                  <a:lnTo>
                    <a:pt x="958930" y="85504"/>
                  </a:lnTo>
                  <a:lnTo>
                    <a:pt x="236474" y="710061"/>
                  </a:lnTo>
                  <a:lnTo>
                    <a:pt x="152937" y="783449"/>
                  </a:lnTo>
                  <a:close/>
                </a:path>
                <a:path w="965200" h="820420">
                  <a:moveTo>
                    <a:pt x="129214" y="804470"/>
                  </a:moveTo>
                  <a:close/>
                </a:path>
              </a:pathLst>
            </a:custGeom>
            <a:solidFill>
              <a:srgbClr val="0E23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693941" y="2696623"/>
              <a:ext cx="1127125" cy="720090"/>
            </a:xfrm>
            <a:custGeom>
              <a:avLst/>
              <a:gdLst/>
              <a:ahLst/>
              <a:cxnLst/>
              <a:rect l="l" t="t" r="r" b="b"/>
              <a:pathLst>
                <a:path w="1127125" h="720089">
                  <a:moveTo>
                    <a:pt x="0" y="719874"/>
                  </a:moveTo>
                  <a:lnTo>
                    <a:pt x="81698" y="647848"/>
                  </a:lnTo>
                  <a:lnTo>
                    <a:pt x="298851" y="458856"/>
                  </a:lnTo>
                  <a:lnTo>
                    <a:pt x="830823" y="0"/>
                  </a:lnTo>
                  <a:lnTo>
                    <a:pt x="1127011" y="16792"/>
                  </a:lnTo>
                  <a:lnTo>
                    <a:pt x="488459" y="698142"/>
                  </a:lnTo>
                  <a:lnTo>
                    <a:pt x="434716" y="698563"/>
                  </a:lnTo>
                  <a:lnTo>
                    <a:pt x="382060" y="699374"/>
                  </a:lnTo>
                  <a:lnTo>
                    <a:pt x="330493" y="700576"/>
                  </a:lnTo>
                  <a:lnTo>
                    <a:pt x="280013" y="702168"/>
                  </a:lnTo>
                  <a:lnTo>
                    <a:pt x="230622" y="704148"/>
                  </a:lnTo>
                  <a:lnTo>
                    <a:pt x="182319" y="706518"/>
                  </a:lnTo>
                  <a:lnTo>
                    <a:pt x="135106" y="709275"/>
                  </a:lnTo>
                  <a:lnTo>
                    <a:pt x="88981" y="712421"/>
                  </a:lnTo>
                  <a:lnTo>
                    <a:pt x="43945" y="715954"/>
                  </a:lnTo>
                  <a:lnTo>
                    <a:pt x="0" y="719874"/>
                  </a:lnTo>
                  <a:close/>
                </a:path>
              </a:pathLst>
            </a:custGeom>
            <a:solidFill>
              <a:srgbClr val="A7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677039" y="2681299"/>
              <a:ext cx="1160780" cy="751205"/>
            </a:xfrm>
            <a:custGeom>
              <a:avLst/>
              <a:gdLst/>
              <a:ahLst/>
              <a:cxnLst/>
              <a:rect l="l" t="t" r="r" b="b"/>
              <a:pathLst>
                <a:path w="1160780" h="751204">
                  <a:moveTo>
                    <a:pt x="1160640" y="36347"/>
                  </a:moveTo>
                  <a:lnTo>
                    <a:pt x="1144739" y="17068"/>
                  </a:lnTo>
                  <a:lnTo>
                    <a:pt x="1110742" y="15100"/>
                  </a:lnTo>
                  <a:lnTo>
                    <a:pt x="1110742" y="45402"/>
                  </a:lnTo>
                  <a:lnTo>
                    <a:pt x="498792" y="698423"/>
                  </a:lnTo>
                  <a:lnTo>
                    <a:pt x="394754" y="699681"/>
                  </a:lnTo>
                  <a:lnTo>
                    <a:pt x="295071" y="702437"/>
                  </a:lnTo>
                  <a:lnTo>
                    <a:pt x="198932" y="706716"/>
                  </a:lnTo>
                  <a:lnTo>
                    <a:pt x="153873" y="709561"/>
                  </a:lnTo>
                  <a:lnTo>
                    <a:pt x="553427" y="356997"/>
                  </a:lnTo>
                  <a:lnTo>
                    <a:pt x="553834" y="350634"/>
                  </a:lnTo>
                  <a:lnTo>
                    <a:pt x="546430" y="342290"/>
                  </a:lnTo>
                  <a:lnTo>
                    <a:pt x="540054" y="341896"/>
                  </a:lnTo>
                  <a:lnTo>
                    <a:pt x="121056" y="711644"/>
                  </a:lnTo>
                  <a:lnTo>
                    <a:pt x="106184" y="712571"/>
                  </a:lnTo>
                  <a:lnTo>
                    <a:pt x="61379" y="716076"/>
                  </a:lnTo>
                  <a:lnTo>
                    <a:pt x="127266" y="658215"/>
                  </a:lnTo>
                  <a:lnTo>
                    <a:pt x="852982" y="30784"/>
                  </a:lnTo>
                  <a:lnTo>
                    <a:pt x="1110742" y="45402"/>
                  </a:lnTo>
                  <a:lnTo>
                    <a:pt x="1110742" y="15100"/>
                  </a:lnTo>
                  <a:lnTo>
                    <a:pt x="848550" y="190"/>
                  </a:lnTo>
                  <a:lnTo>
                    <a:pt x="844321" y="0"/>
                  </a:lnTo>
                  <a:lnTo>
                    <a:pt x="840359" y="1536"/>
                  </a:lnTo>
                  <a:lnTo>
                    <a:pt x="837425" y="4229"/>
                  </a:lnTo>
                  <a:lnTo>
                    <a:pt x="822553" y="17030"/>
                  </a:lnTo>
                  <a:lnTo>
                    <a:pt x="113296" y="630186"/>
                  </a:lnTo>
                  <a:lnTo>
                    <a:pt x="558" y="729437"/>
                  </a:lnTo>
                  <a:lnTo>
                    <a:pt x="0" y="739038"/>
                  </a:lnTo>
                  <a:lnTo>
                    <a:pt x="9144" y="749312"/>
                  </a:lnTo>
                  <a:lnTo>
                    <a:pt x="14401" y="750963"/>
                  </a:lnTo>
                  <a:lnTo>
                    <a:pt x="19354" y="750176"/>
                  </a:lnTo>
                  <a:lnTo>
                    <a:pt x="62915" y="746290"/>
                  </a:lnTo>
                  <a:lnTo>
                    <a:pt x="107581" y="742797"/>
                  </a:lnTo>
                  <a:lnTo>
                    <a:pt x="200215" y="736955"/>
                  </a:lnTo>
                  <a:lnTo>
                    <a:pt x="297561" y="732624"/>
                  </a:lnTo>
                  <a:lnTo>
                    <a:pt x="399415" y="729830"/>
                  </a:lnTo>
                  <a:lnTo>
                    <a:pt x="509981" y="728560"/>
                  </a:lnTo>
                  <a:lnTo>
                    <a:pt x="514096" y="726516"/>
                  </a:lnTo>
                  <a:lnTo>
                    <a:pt x="516864" y="723315"/>
                  </a:lnTo>
                  <a:lnTo>
                    <a:pt x="523646" y="716076"/>
                  </a:lnTo>
                  <a:lnTo>
                    <a:pt x="1160640" y="36347"/>
                  </a:lnTo>
                  <a:close/>
                </a:path>
              </a:pathLst>
            </a:custGeom>
            <a:solidFill>
              <a:srgbClr val="0E23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75491" y="3287490"/>
              <a:ext cx="135094" cy="1263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348122" y="3808222"/>
              <a:ext cx="409575" cy="2256155"/>
            </a:xfrm>
            <a:custGeom>
              <a:avLst/>
              <a:gdLst/>
              <a:ahLst/>
              <a:cxnLst/>
              <a:rect l="l" t="t" r="r" b="b"/>
              <a:pathLst>
                <a:path w="409575" h="2256154">
                  <a:moveTo>
                    <a:pt x="278526" y="2256046"/>
                  </a:moveTo>
                  <a:lnTo>
                    <a:pt x="234788" y="2250205"/>
                  </a:lnTo>
                  <a:lnTo>
                    <a:pt x="190927" y="2235489"/>
                  </a:lnTo>
                  <a:lnTo>
                    <a:pt x="0" y="0"/>
                  </a:lnTo>
                  <a:lnTo>
                    <a:pt x="43343" y="16197"/>
                  </a:lnTo>
                  <a:lnTo>
                    <a:pt x="87048" y="24295"/>
                  </a:lnTo>
                  <a:lnTo>
                    <a:pt x="131114" y="24295"/>
                  </a:lnTo>
                  <a:lnTo>
                    <a:pt x="175540" y="16197"/>
                  </a:lnTo>
                  <a:lnTo>
                    <a:pt x="220328" y="0"/>
                  </a:lnTo>
                  <a:lnTo>
                    <a:pt x="409001" y="2220316"/>
                  </a:lnTo>
                  <a:lnTo>
                    <a:pt x="365633" y="2241102"/>
                  </a:lnTo>
                  <a:lnTo>
                    <a:pt x="322141" y="2253012"/>
                  </a:lnTo>
                  <a:lnTo>
                    <a:pt x="278526" y="2256046"/>
                  </a:lnTo>
                  <a:close/>
                </a:path>
              </a:pathLst>
            </a:custGeom>
            <a:solidFill>
              <a:srgbClr val="A7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332841" y="2995573"/>
              <a:ext cx="824230" cy="3084195"/>
            </a:xfrm>
            <a:custGeom>
              <a:avLst/>
              <a:gdLst/>
              <a:ahLst/>
              <a:cxnLst/>
              <a:rect l="l" t="t" r="r" b="b"/>
              <a:pathLst>
                <a:path w="824230" h="3084195">
                  <a:moveTo>
                    <a:pt x="824141" y="269316"/>
                  </a:moveTo>
                  <a:lnTo>
                    <a:pt x="795705" y="57531"/>
                  </a:lnTo>
                  <a:lnTo>
                    <a:pt x="789863" y="14109"/>
                  </a:lnTo>
                  <a:lnTo>
                    <a:pt x="788720" y="5816"/>
                  </a:lnTo>
                  <a:lnTo>
                    <a:pt x="781126" y="0"/>
                  </a:lnTo>
                  <a:lnTo>
                    <a:pt x="768388" y="1701"/>
                  </a:lnTo>
                  <a:lnTo>
                    <a:pt x="764628" y="4191"/>
                  </a:lnTo>
                  <a:lnTo>
                    <a:pt x="762279" y="7632"/>
                  </a:lnTo>
                  <a:lnTo>
                    <a:pt x="225602" y="800392"/>
                  </a:lnTo>
                  <a:lnTo>
                    <a:pt x="176174" y="816876"/>
                  </a:lnTo>
                  <a:lnTo>
                    <a:pt x="124333" y="822769"/>
                  </a:lnTo>
                  <a:lnTo>
                    <a:pt x="98475" y="821283"/>
                  </a:lnTo>
                  <a:lnTo>
                    <a:pt x="72758" y="816838"/>
                  </a:lnTo>
                  <a:lnTo>
                    <a:pt x="47155" y="809409"/>
                  </a:lnTo>
                  <a:lnTo>
                    <a:pt x="21678" y="798982"/>
                  </a:lnTo>
                  <a:lnTo>
                    <a:pt x="14122" y="795464"/>
                  </a:lnTo>
                  <a:lnTo>
                    <a:pt x="5105" y="798703"/>
                  </a:lnTo>
                  <a:lnTo>
                    <a:pt x="431" y="808736"/>
                  </a:lnTo>
                  <a:lnTo>
                    <a:pt x="0" y="811352"/>
                  </a:lnTo>
                  <a:lnTo>
                    <a:pt x="203" y="813917"/>
                  </a:lnTo>
                  <a:lnTo>
                    <a:pt x="191566" y="3055531"/>
                  </a:lnTo>
                  <a:lnTo>
                    <a:pt x="195681" y="3060509"/>
                  </a:lnTo>
                  <a:lnTo>
                    <a:pt x="201180" y="3062452"/>
                  </a:lnTo>
                  <a:lnTo>
                    <a:pt x="230073" y="3073120"/>
                  </a:lnTo>
                  <a:lnTo>
                    <a:pt x="258940" y="3080169"/>
                  </a:lnTo>
                  <a:lnTo>
                    <a:pt x="287794" y="3083585"/>
                  </a:lnTo>
                  <a:lnTo>
                    <a:pt x="316649" y="3083382"/>
                  </a:lnTo>
                  <a:lnTo>
                    <a:pt x="374535" y="3072041"/>
                  </a:lnTo>
                  <a:lnTo>
                    <a:pt x="417715" y="3053423"/>
                  </a:lnTo>
                  <a:lnTo>
                    <a:pt x="428548" y="3047809"/>
                  </a:lnTo>
                  <a:lnTo>
                    <a:pt x="429729" y="3047708"/>
                  </a:lnTo>
                  <a:lnTo>
                    <a:pt x="433374" y="3045701"/>
                  </a:lnTo>
                  <a:lnTo>
                    <a:pt x="434213" y="3044710"/>
                  </a:lnTo>
                  <a:lnTo>
                    <a:pt x="437248" y="3042920"/>
                  </a:lnTo>
                  <a:lnTo>
                    <a:pt x="438721" y="3039783"/>
                  </a:lnTo>
                  <a:lnTo>
                    <a:pt x="478497" y="2998190"/>
                  </a:lnTo>
                  <a:lnTo>
                    <a:pt x="534517" y="2939605"/>
                  </a:lnTo>
                  <a:lnTo>
                    <a:pt x="535914" y="2935376"/>
                  </a:lnTo>
                  <a:lnTo>
                    <a:pt x="535546" y="2931223"/>
                  </a:lnTo>
                  <a:lnTo>
                    <a:pt x="408330" y="1384300"/>
                  </a:lnTo>
                  <a:lnTo>
                    <a:pt x="408330" y="3024517"/>
                  </a:lnTo>
                  <a:lnTo>
                    <a:pt x="384873" y="3035833"/>
                  </a:lnTo>
                  <a:lnTo>
                    <a:pt x="361429" y="3044380"/>
                  </a:lnTo>
                  <a:lnTo>
                    <a:pt x="338023" y="3050146"/>
                  </a:lnTo>
                  <a:lnTo>
                    <a:pt x="314629" y="3053156"/>
                  </a:lnTo>
                  <a:lnTo>
                    <a:pt x="291211" y="3053423"/>
                  </a:lnTo>
                  <a:lnTo>
                    <a:pt x="267716" y="3050933"/>
                  </a:lnTo>
                  <a:lnTo>
                    <a:pt x="244170" y="3045701"/>
                  </a:lnTo>
                  <a:lnTo>
                    <a:pt x="220560" y="3037713"/>
                  </a:lnTo>
                  <a:lnTo>
                    <a:pt x="32562" y="836282"/>
                  </a:lnTo>
                  <a:lnTo>
                    <a:pt x="55346" y="843648"/>
                  </a:lnTo>
                  <a:lnTo>
                    <a:pt x="78244" y="848906"/>
                  </a:lnTo>
                  <a:lnTo>
                    <a:pt x="101231" y="852068"/>
                  </a:lnTo>
                  <a:lnTo>
                    <a:pt x="124333" y="853109"/>
                  </a:lnTo>
                  <a:lnTo>
                    <a:pt x="148678" y="851954"/>
                  </a:lnTo>
                  <a:lnTo>
                    <a:pt x="173113" y="848487"/>
                  </a:lnTo>
                  <a:lnTo>
                    <a:pt x="197637" y="842695"/>
                  </a:lnTo>
                  <a:lnTo>
                    <a:pt x="217081" y="836282"/>
                  </a:lnTo>
                  <a:lnTo>
                    <a:pt x="222224" y="834580"/>
                  </a:lnTo>
                  <a:lnTo>
                    <a:pt x="408330" y="3024517"/>
                  </a:lnTo>
                  <a:lnTo>
                    <a:pt x="408330" y="1384300"/>
                  </a:lnTo>
                  <a:lnTo>
                    <a:pt x="387032" y="1125397"/>
                  </a:lnTo>
                  <a:lnTo>
                    <a:pt x="823658" y="272402"/>
                  </a:lnTo>
                  <a:lnTo>
                    <a:pt x="824141" y="269316"/>
                  </a:lnTo>
                  <a:close/>
                </a:path>
              </a:pathLst>
            </a:custGeom>
            <a:solidFill>
              <a:srgbClr val="0E23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348122" y="2999010"/>
              <a:ext cx="760095" cy="833755"/>
            </a:xfrm>
            <a:custGeom>
              <a:avLst/>
              <a:gdLst/>
              <a:ahLst/>
              <a:cxnLst/>
              <a:rect l="l" t="t" r="r" b="b"/>
              <a:pathLst>
                <a:path w="760094" h="833754">
                  <a:moveTo>
                    <a:pt x="131114" y="833507"/>
                  </a:moveTo>
                  <a:lnTo>
                    <a:pt x="87048" y="833507"/>
                  </a:lnTo>
                  <a:lnTo>
                    <a:pt x="43343" y="825408"/>
                  </a:lnTo>
                  <a:lnTo>
                    <a:pt x="0" y="809211"/>
                  </a:lnTo>
                  <a:lnTo>
                    <a:pt x="616707" y="0"/>
                  </a:lnTo>
                  <a:lnTo>
                    <a:pt x="759551" y="12643"/>
                  </a:lnTo>
                  <a:lnTo>
                    <a:pt x="220328" y="809211"/>
                  </a:lnTo>
                  <a:lnTo>
                    <a:pt x="175540" y="825408"/>
                  </a:lnTo>
                  <a:lnTo>
                    <a:pt x="131114" y="833507"/>
                  </a:lnTo>
                  <a:close/>
                </a:path>
              </a:pathLst>
            </a:custGeom>
            <a:solidFill>
              <a:srgbClr val="C2B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331027" y="2983403"/>
              <a:ext cx="794385" cy="865505"/>
            </a:xfrm>
            <a:custGeom>
              <a:avLst/>
              <a:gdLst/>
              <a:ahLst/>
              <a:cxnLst/>
              <a:rect l="l" t="t" r="r" b="b"/>
              <a:pathLst>
                <a:path w="794384" h="865504">
                  <a:moveTo>
                    <a:pt x="126150" y="865279"/>
                  </a:moveTo>
                  <a:lnTo>
                    <a:pt x="68540" y="858697"/>
                  </a:lnTo>
                  <a:lnTo>
                    <a:pt x="10288" y="838413"/>
                  </a:lnTo>
                  <a:lnTo>
                    <a:pt x="0" y="822290"/>
                  </a:lnTo>
                  <a:lnTo>
                    <a:pt x="621139" y="7270"/>
                  </a:lnTo>
                  <a:lnTo>
                    <a:pt x="624107" y="2805"/>
                  </a:lnTo>
                  <a:lnTo>
                    <a:pt x="780445" y="13394"/>
                  </a:lnTo>
                  <a:lnTo>
                    <a:pt x="793938" y="29792"/>
                  </a:lnTo>
                  <a:lnTo>
                    <a:pt x="792789" y="31491"/>
                  </a:lnTo>
                  <a:lnTo>
                    <a:pt x="640761" y="31491"/>
                  </a:lnTo>
                  <a:lnTo>
                    <a:pt x="40915" y="818577"/>
                  </a:lnTo>
                  <a:lnTo>
                    <a:pt x="62090" y="825750"/>
                  </a:lnTo>
                  <a:lnTo>
                    <a:pt x="83355" y="830860"/>
                  </a:lnTo>
                  <a:lnTo>
                    <a:pt x="104708" y="833917"/>
                  </a:lnTo>
                  <a:lnTo>
                    <a:pt x="126150" y="834934"/>
                  </a:lnTo>
                  <a:lnTo>
                    <a:pt x="248927" y="834934"/>
                  </a:lnTo>
                  <a:lnTo>
                    <a:pt x="248502" y="835571"/>
                  </a:lnTo>
                  <a:lnTo>
                    <a:pt x="184660" y="858616"/>
                  </a:lnTo>
                  <a:lnTo>
                    <a:pt x="155336" y="863613"/>
                  </a:lnTo>
                  <a:lnTo>
                    <a:pt x="126150" y="865279"/>
                  </a:lnTo>
                  <a:close/>
                </a:path>
                <a:path w="794384" h="865504">
                  <a:moveTo>
                    <a:pt x="248927" y="834934"/>
                  </a:moveTo>
                  <a:lnTo>
                    <a:pt x="126150" y="834934"/>
                  </a:lnTo>
                  <a:lnTo>
                    <a:pt x="151213" y="833549"/>
                  </a:lnTo>
                  <a:lnTo>
                    <a:pt x="176425" y="829394"/>
                  </a:lnTo>
                  <a:lnTo>
                    <a:pt x="201784" y="822469"/>
                  </a:lnTo>
                  <a:lnTo>
                    <a:pt x="227293" y="812771"/>
                  </a:lnTo>
                  <a:lnTo>
                    <a:pt x="749619" y="41092"/>
                  </a:lnTo>
                  <a:lnTo>
                    <a:pt x="640761" y="31491"/>
                  </a:lnTo>
                  <a:lnTo>
                    <a:pt x="792789" y="31491"/>
                  </a:lnTo>
                  <a:lnTo>
                    <a:pt x="250006" y="833315"/>
                  </a:lnTo>
                  <a:lnTo>
                    <a:pt x="248927" y="834934"/>
                  </a:lnTo>
                  <a:close/>
                </a:path>
              </a:pathLst>
            </a:custGeom>
            <a:solidFill>
              <a:srgbClr val="0E23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704416" y="4100297"/>
              <a:ext cx="831215" cy="1956435"/>
            </a:xfrm>
            <a:custGeom>
              <a:avLst/>
              <a:gdLst/>
              <a:ahLst/>
              <a:cxnLst/>
              <a:rect l="l" t="t" r="r" b="b"/>
              <a:pathLst>
                <a:path w="831215" h="1956435">
                  <a:moveTo>
                    <a:pt x="442176" y="1956026"/>
                  </a:moveTo>
                  <a:lnTo>
                    <a:pt x="394229" y="1955475"/>
                  </a:lnTo>
                  <a:lnTo>
                    <a:pt x="346427" y="1952871"/>
                  </a:lnTo>
                  <a:lnTo>
                    <a:pt x="298769" y="1948214"/>
                  </a:lnTo>
                  <a:lnTo>
                    <a:pt x="251255" y="1941503"/>
                  </a:lnTo>
                  <a:lnTo>
                    <a:pt x="203886" y="1932738"/>
                  </a:lnTo>
                  <a:lnTo>
                    <a:pt x="156661" y="1921919"/>
                  </a:lnTo>
                  <a:lnTo>
                    <a:pt x="0" y="17701"/>
                  </a:lnTo>
                  <a:lnTo>
                    <a:pt x="44330" y="30780"/>
                  </a:lnTo>
                  <a:lnTo>
                    <a:pt x="89442" y="41653"/>
                  </a:lnTo>
                  <a:lnTo>
                    <a:pt x="135336" y="50319"/>
                  </a:lnTo>
                  <a:lnTo>
                    <a:pt x="182010" y="56779"/>
                  </a:lnTo>
                  <a:lnTo>
                    <a:pt x="229467" y="61032"/>
                  </a:lnTo>
                  <a:lnTo>
                    <a:pt x="277704" y="63079"/>
                  </a:lnTo>
                  <a:lnTo>
                    <a:pt x="326723" y="62918"/>
                  </a:lnTo>
                  <a:lnTo>
                    <a:pt x="376523" y="60551"/>
                  </a:lnTo>
                  <a:lnTo>
                    <a:pt x="427105" y="55977"/>
                  </a:lnTo>
                  <a:lnTo>
                    <a:pt x="478467" y="49196"/>
                  </a:lnTo>
                  <a:lnTo>
                    <a:pt x="530611" y="40208"/>
                  </a:lnTo>
                  <a:lnTo>
                    <a:pt x="583537" y="29012"/>
                  </a:lnTo>
                  <a:lnTo>
                    <a:pt x="637243" y="15610"/>
                  </a:lnTo>
                  <a:lnTo>
                    <a:pt x="691731" y="0"/>
                  </a:lnTo>
                  <a:lnTo>
                    <a:pt x="732367" y="488587"/>
                  </a:lnTo>
                  <a:lnTo>
                    <a:pt x="761889" y="858462"/>
                  </a:lnTo>
                  <a:lnTo>
                    <a:pt x="782745" y="1132204"/>
                  </a:lnTo>
                  <a:lnTo>
                    <a:pt x="800196" y="1374594"/>
                  </a:lnTo>
                  <a:lnTo>
                    <a:pt x="811705" y="1545935"/>
                  </a:lnTo>
                  <a:lnTo>
                    <a:pt x="821033" y="1697214"/>
                  </a:lnTo>
                  <a:lnTo>
                    <a:pt x="826599" y="1797507"/>
                  </a:lnTo>
                  <a:lnTo>
                    <a:pt x="830938" y="1886516"/>
                  </a:lnTo>
                  <a:lnTo>
                    <a:pt x="781838" y="1902390"/>
                  </a:lnTo>
                  <a:lnTo>
                    <a:pt x="732883" y="1916211"/>
                  </a:lnTo>
                  <a:lnTo>
                    <a:pt x="684072" y="1927980"/>
                  </a:lnTo>
                  <a:lnTo>
                    <a:pt x="635404" y="1937695"/>
                  </a:lnTo>
                  <a:lnTo>
                    <a:pt x="586881" y="1945357"/>
                  </a:lnTo>
                  <a:lnTo>
                    <a:pt x="538502" y="1950967"/>
                  </a:lnTo>
                  <a:lnTo>
                    <a:pt x="490266" y="1954523"/>
                  </a:lnTo>
                  <a:lnTo>
                    <a:pt x="442176" y="1956026"/>
                  </a:lnTo>
                  <a:close/>
                </a:path>
              </a:pathLst>
            </a:custGeom>
            <a:solidFill>
              <a:srgbClr val="C2B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688623" y="4083424"/>
              <a:ext cx="862330" cy="1988185"/>
            </a:xfrm>
            <a:custGeom>
              <a:avLst/>
              <a:gdLst/>
              <a:ahLst/>
              <a:cxnLst/>
              <a:rect l="l" t="t" r="r" b="b"/>
              <a:pathLst>
                <a:path w="862330" h="1988185">
                  <a:moveTo>
                    <a:pt x="584152" y="64686"/>
                  </a:moveTo>
                  <a:lnTo>
                    <a:pt x="342173" y="64686"/>
                  </a:lnTo>
                  <a:lnTo>
                    <a:pt x="391374" y="62342"/>
                  </a:lnTo>
                  <a:lnTo>
                    <a:pt x="441365" y="57815"/>
                  </a:lnTo>
                  <a:lnTo>
                    <a:pt x="492144" y="51103"/>
                  </a:lnTo>
                  <a:lnTo>
                    <a:pt x="543711" y="42208"/>
                  </a:lnTo>
                  <a:lnTo>
                    <a:pt x="596064" y="31127"/>
                  </a:lnTo>
                  <a:lnTo>
                    <a:pt x="649203" y="17860"/>
                  </a:lnTo>
                  <a:lnTo>
                    <a:pt x="703127" y="2407"/>
                  </a:lnTo>
                  <a:lnTo>
                    <a:pt x="711120" y="0"/>
                  </a:lnTo>
                  <a:lnTo>
                    <a:pt x="719558" y="4501"/>
                  </a:lnTo>
                  <a:lnTo>
                    <a:pt x="724414" y="36707"/>
                  </a:lnTo>
                  <a:lnTo>
                    <a:pt x="693949" y="36707"/>
                  </a:lnTo>
                  <a:lnTo>
                    <a:pt x="641678" y="51105"/>
                  </a:lnTo>
                  <a:lnTo>
                    <a:pt x="590110" y="63475"/>
                  </a:lnTo>
                  <a:lnTo>
                    <a:pt x="584152" y="64686"/>
                  </a:lnTo>
                  <a:close/>
                </a:path>
                <a:path w="862330" h="1988185">
                  <a:moveTo>
                    <a:pt x="458074" y="1988042"/>
                  </a:moveTo>
                  <a:lnTo>
                    <a:pt x="409473" y="1987478"/>
                  </a:lnTo>
                  <a:lnTo>
                    <a:pt x="361023" y="1984834"/>
                  </a:lnTo>
                  <a:lnTo>
                    <a:pt x="312724" y="1980109"/>
                  </a:lnTo>
                  <a:lnTo>
                    <a:pt x="264577" y="1973303"/>
                  </a:lnTo>
                  <a:lnTo>
                    <a:pt x="216581" y="1964416"/>
                  </a:lnTo>
                  <a:lnTo>
                    <a:pt x="168736" y="1953448"/>
                  </a:lnTo>
                  <a:lnTo>
                    <a:pt x="155470" y="1917691"/>
                  </a:lnTo>
                  <a:lnTo>
                    <a:pt x="0" y="27422"/>
                  </a:lnTo>
                  <a:lnTo>
                    <a:pt x="6250" y="20108"/>
                  </a:lnTo>
                  <a:lnTo>
                    <a:pt x="17018" y="19279"/>
                  </a:lnTo>
                  <a:lnTo>
                    <a:pt x="19318" y="19673"/>
                  </a:lnTo>
                  <a:lnTo>
                    <a:pt x="21414" y="20503"/>
                  </a:lnTo>
                  <a:lnTo>
                    <a:pt x="72250" y="35215"/>
                  </a:lnTo>
                  <a:lnTo>
                    <a:pt x="124136" y="46984"/>
                  </a:lnTo>
                  <a:lnTo>
                    <a:pt x="176230" y="55673"/>
                  </a:lnTo>
                  <a:lnTo>
                    <a:pt x="32770" y="55673"/>
                  </a:lnTo>
                  <a:lnTo>
                    <a:pt x="186656" y="1926663"/>
                  </a:lnTo>
                  <a:lnTo>
                    <a:pt x="239331" y="1938056"/>
                  </a:lnTo>
                  <a:lnTo>
                    <a:pt x="292178" y="1946867"/>
                  </a:lnTo>
                  <a:lnTo>
                    <a:pt x="345195" y="1953095"/>
                  </a:lnTo>
                  <a:lnTo>
                    <a:pt x="398384" y="1956742"/>
                  </a:lnTo>
                  <a:lnTo>
                    <a:pt x="451744" y="1957807"/>
                  </a:lnTo>
                  <a:lnTo>
                    <a:pt x="710754" y="1957807"/>
                  </a:lnTo>
                  <a:lnTo>
                    <a:pt x="703097" y="1959651"/>
                  </a:lnTo>
                  <a:lnTo>
                    <a:pt x="653833" y="1969478"/>
                  </a:lnTo>
                  <a:lnTo>
                    <a:pt x="604701" y="1977232"/>
                  </a:lnTo>
                  <a:lnTo>
                    <a:pt x="555698" y="1982914"/>
                  </a:lnTo>
                  <a:lnTo>
                    <a:pt x="506827" y="1986525"/>
                  </a:lnTo>
                  <a:lnTo>
                    <a:pt x="458074" y="1988042"/>
                  </a:lnTo>
                  <a:close/>
                </a:path>
                <a:path w="862330" h="1988185">
                  <a:moveTo>
                    <a:pt x="710754" y="1957807"/>
                  </a:moveTo>
                  <a:lnTo>
                    <a:pt x="451744" y="1957807"/>
                  </a:lnTo>
                  <a:lnTo>
                    <a:pt x="505277" y="1956290"/>
                  </a:lnTo>
                  <a:lnTo>
                    <a:pt x="551377" y="1952918"/>
                  </a:lnTo>
                  <a:lnTo>
                    <a:pt x="597623" y="1947639"/>
                  </a:lnTo>
                  <a:lnTo>
                    <a:pt x="644016" y="1940454"/>
                  </a:lnTo>
                  <a:lnTo>
                    <a:pt x="690559" y="1931365"/>
                  </a:lnTo>
                  <a:lnTo>
                    <a:pt x="737253" y="1920371"/>
                  </a:lnTo>
                  <a:lnTo>
                    <a:pt x="784099" y="1907475"/>
                  </a:lnTo>
                  <a:lnTo>
                    <a:pt x="831100" y="1892676"/>
                  </a:lnTo>
                  <a:lnTo>
                    <a:pt x="829316" y="1855197"/>
                  </a:lnTo>
                  <a:lnTo>
                    <a:pt x="827303" y="1815606"/>
                  </a:lnTo>
                  <a:lnTo>
                    <a:pt x="825061" y="1773902"/>
                  </a:lnTo>
                  <a:lnTo>
                    <a:pt x="822591" y="1730087"/>
                  </a:lnTo>
                  <a:lnTo>
                    <a:pt x="819891" y="1684161"/>
                  </a:lnTo>
                  <a:lnTo>
                    <a:pt x="816963" y="1636122"/>
                  </a:lnTo>
                  <a:lnTo>
                    <a:pt x="813807" y="1585972"/>
                  </a:lnTo>
                  <a:lnTo>
                    <a:pt x="810422" y="1533711"/>
                  </a:lnTo>
                  <a:lnTo>
                    <a:pt x="806809" y="1479338"/>
                  </a:lnTo>
                  <a:lnTo>
                    <a:pt x="802967" y="1422853"/>
                  </a:lnTo>
                  <a:lnTo>
                    <a:pt x="798898" y="1364258"/>
                  </a:lnTo>
                  <a:lnTo>
                    <a:pt x="794600" y="1303551"/>
                  </a:lnTo>
                  <a:lnTo>
                    <a:pt x="790011" y="1239863"/>
                  </a:lnTo>
                  <a:lnTo>
                    <a:pt x="785322" y="1175805"/>
                  </a:lnTo>
                  <a:lnTo>
                    <a:pt x="782082" y="1132139"/>
                  </a:lnTo>
                  <a:lnTo>
                    <a:pt x="778906" y="1089716"/>
                  </a:lnTo>
                  <a:lnTo>
                    <a:pt x="775555" y="1045361"/>
                  </a:lnTo>
                  <a:lnTo>
                    <a:pt x="772110" y="1000134"/>
                  </a:lnTo>
                  <a:lnTo>
                    <a:pt x="768571" y="954034"/>
                  </a:lnTo>
                  <a:lnTo>
                    <a:pt x="764937" y="907060"/>
                  </a:lnTo>
                  <a:lnTo>
                    <a:pt x="761208" y="859214"/>
                  </a:lnTo>
                  <a:lnTo>
                    <a:pt x="757385" y="810494"/>
                  </a:lnTo>
                  <a:lnTo>
                    <a:pt x="749456" y="710435"/>
                  </a:lnTo>
                  <a:lnTo>
                    <a:pt x="741148" y="606882"/>
                  </a:lnTo>
                  <a:lnTo>
                    <a:pt x="732463" y="499836"/>
                  </a:lnTo>
                  <a:lnTo>
                    <a:pt x="723400" y="389296"/>
                  </a:lnTo>
                  <a:lnTo>
                    <a:pt x="713960" y="275261"/>
                  </a:lnTo>
                  <a:lnTo>
                    <a:pt x="704143" y="157732"/>
                  </a:lnTo>
                  <a:lnTo>
                    <a:pt x="693949" y="36707"/>
                  </a:lnTo>
                  <a:lnTo>
                    <a:pt x="724414" y="36707"/>
                  </a:lnTo>
                  <a:lnTo>
                    <a:pt x="732550" y="133178"/>
                  </a:lnTo>
                  <a:lnTo>
                    <a:pt x="742113" y="247502"/>
                  </a:lnTo>
                  <a:lnTo>
                    <a:pt x="751328" y="358620"/>
                  </a:lnTo>
                  <a:lnTo>
                    <a:pt x="760193" y="466531"/>
                  </a:lnTo>
                  <a:lnTo>
                    <a:pt x="768710" y="571237"/>
                  </a:lnTo>
                  <a:lnTo>
                    <a:pt x="776877" y="672736"/>
                  </a:lnTo>
                  <a:lnTo>
                    <a:pt x="784695" y="771028"/>
                  </a:lnTo>
                  <a:lnTo>
                    <a:pt x="792163" y="866115"/>
                  </a:lnTo>
                  <a:lnTo>
                    <a:pt x="799282" y="957996"/>
                  </a:lnTo>
                  <a:lnTo>
                    <a:pt x="802711" y="1002734"/>
                  </a:lnTo>
                  <a:lnTo>
                    <a:pt x="806052" y="1046670"/>
                  </a:lnTo>
                  <a:lnTo>
                    <a:pt x="809305" y="1089805"/>
                  </a:lnTo>
                  <a:lnTo>
                    <a:pt x="812550" y="1133197"/>
                  </a:lnTo>
                  <a:lnTo>
                    <a:pt x="815550" y="1173671"/>
                  </a:lnTo>
                  <a:lnTo>
                    <a:pt x="820463" y="1240734"/>
                  </a:lnTo>
                  <a:lnTo>
                    <a:pt x="825013" y="1303885"/>
                  </a:lnTo>
                  <a:lnTo>
                    <a:pt x="829389" y="1365735"/>
                  </a:lnTo>
                  <a:lnTo>
                    <a:pt x="833528" y="1425413"/>
                  </a:lnTo>
                  <a:lnTo>
                    <a:pt x="837430" y="1482920"/>
                  </a:lnTo>
                  <a:lnTo>
                    <a:pt x="841095" y="1538255"/>
                  </a:lnTo>
                  <a:lnTo>
                    <a:pt x="844522" y="1591418"/>
                  </a:lnTo>
                  <a:lnTo>
                    <a:pt x="847713" y="1642408"/>
                  </a:lnTo>
                  <a:lnTo>
                    <a:pt x="850667" y="1691226"/>
                  </a:lnTo>
                  <a:lnTo>
                    <a:pt x="853384" y="1737871"/>
                  </a:lnTo>
                  <a:lnTo>
                    <a:pt x="855864" y="1782343"/>
                  </a:lnTo>
                  <a:lnTo>
                    <a:pt x="858108" y="1824643"/>
                  </a:lnTo>
                  <a:lnTo>
                    <a:pt x="860115" y="1864768"/>
                  </a:lnTo>
                  <a:lnTo>
                    <a:pt x="862169" y="1909589"/>
                  </a:lnTo>
                  <a:lnTo>
                    <a:pt x="857853" y="1915557"/>
                  </a:lnTo>
                  <a:lnTo>
                    <a:pt x="851674" y="1917691"/>
                  </a:lnTo>
                  <a:lnTo>
                    <a:pt x="802017" y="1933779"/>
                  </a:lnTo>
                  <a:lnTo>
                    <a:pt x="752491" y="1947752"/>
                  </a:lnTo>
                  <a:lnTo>
                    <a:pt x="710754" y="1957807"/>
                  </a:lnTo>
                  <a:close/>
                </a:path>
                <a:path w="862330" h="1988185">
                  <a:moveTo>
                    <a:pt x="288875" y="94971"/>
                  </a:moveTo>
                  <a:lnTo>
                    <a:pt x="235793" y="92391"/>
                  </a:lnTo>
                  <a:lnTo>
                    <a:pt x="183640" y="87172"/>
                  </a:lnTo>
                  <a:lnTo>
                    <a:pt x="132417" y="79312"/>
                  </a:lnTo>
                  <a:lnTo>
                    <a:pt x="82126" y="68813"/>
                  </a:lnTo>
                  <a:lnTo>
                    <a:pt x="32770" y="55673"/>
                  </a:lnTo>
                  <a:lnTo>
                    <a:pt x="176230" y="55673"/>
                  </a:lnTo>
                  <a:lnTo>
                    <a:pt x="177072" y="55814"/>
                  </a:lnTo>
                  <a:lnTo>
                    <a:pt x="231056" y="61705"/>
                  </a:lnTo>
                  <a:lnTo>
                    <a:pt x="286090" y="64662"/>
                  </a:lnTo>
                  <a:lnTo>
                    <a:pt x="584152" y="64686"/>
                  </a:lnTo>
                  <a:lnTo>
                    <a:pt x="539247" y="73817"/>
                  </a:lnTo>
                  <a:lnTo>
                    <a:pt x="489092" y="82131"/>
                  </a:lnTo>
                  <a:lnTo>
                    <a:pt x="439644" y="88419"/>
                  </a:lnTo>
                  <a:lnTo>
                    <a:pt x="390907" y="92678"/>
                  </a:lnTo>
                  <a:lnTo>
                    <a:pt x="342882" y="94910"/>
                  </a:lnTo>
                  <a:lnTo>
                    <a:pt x="288875" y="94971"/>
                  </a:lnTo>
                  <a:close/>
                </a:path>
              </a:pathLst>
            </a:custGeom>
            <a:solidFill>
              <a:srgbClr val="0E23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812797" y="4272254"/>
              <a:ext cx="585470" cy="1656714"/>
            </a:xfrm>
            <a:custGeom>
              <a:avLst/>
              <a:gdLst/>
              <a:ahLst/>
              <a:cxnLst/>
              <a:rect l="l" t="t" r="r" b="b"/>
              <a:pathLst>
                <a:path w="585469" h="1656714">
                  <a:moveTo>
                    <a:pt x="312162" y="1656434"/>
                  </a:moveTo>
                  <a:lnTo>
                    <a:pt x="263852" y="1655251"/>
                  </a:lnTo>
                  <a:lnTo>
                    <a:pt x="217643" y="1650636"/>
                  </a:lnTo>
                  <a:lnTo>
                    <a:pt x="173535" y="1642589"/>
                  </a:lnTo>
                  <a:lnTo>
                    <a:pt x="131528" y="1631108"/>
                  </a:lnTo>
                  <a:lnTo>
                    <a:pt x="0" y="7586"/>
                  </a:lnTo>
                  <a:lnTo>
                    <a:pt x="45080" y="14179"/>
                  </a:lnTo>
                  <a:lnTo>
                    <a:pt x="91628" y="18913"/>
                  </a:lnTo>
                  <a:lnTo>
                    <a:pt x="139644" y="21788"/>
                  </a:lnTo>
                  <a:lnTo>
                    <a:pt x="189128" y="22804"/>
                  </a:lnTo>
                  <a:lnTo>
                    <a:pt x="240079" y="21961"/>
                  </a:lnTo>
                  <a:lnTo>
                    <a:pt x="292496" y="19259"/>
                  </a:lnTo>
                  <a:lnTo>
                    <a:pt x="346380" y="14698"/>
                  </a:lnTo>
                  <a:lnTo>
                    <a:pt x="401731" y="8278"/>
                  </a:lnTo>
                  <a:lnTo>
                    <a:pt x="458547" y="0"/>
                  </a:lnTo>
                  <a:lnTo>
                    <a:pt x="585213" y="1610878"/>
                  </a:lnTo>
                  <a:lnTo>
                    <a:pt x="526404" y="1626851"/>
                  </a:lnTo>
                  <a:lnTo>
                    <a:pt x="469694" y="1639393"/>
                  </a:lnTo>
                  <a:lnTo>
                    <a:pt x="415084" y="1648505"/>
                  </a:lnTo>
                  <a:lnTo>
                    <a:pt x="362573" y="1654185"/>
                  </a:lnTo>
                  <a:lnTo>
                    <a:pt x="312162" y="1656434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797005" y="4256019"/>
              <a:ext cx="617220" cy="1687830"/>
            </a:xfrm>
            <a:custGeom>
              <a:avLst/>
              <a:gdLst/>
              <a:ahLst/>
              <a:cxnLst/>
              <a:rect l="l" t="t" r="r" b="b"/>
              <a:pathLst>
                <a:path w="617219" h="1687829">
                  <a:moveTo>
                    <a:pt x="490134" y="23740"/>
                  </a:moveTo>
                  <a:lnTo>
                    <a:pt x="229992" y="23740"/>
                  </a:lnTo>
                  <a:lnTo>
                    <a:pt x="275967" y="22237"/>
                  </a:lnTo>
                  <a:lnTo>
                    <a:pt x="323156" y="19244"/>
                  </a:lnTo>
                  <a:lnTo>
                    <a:pt x="371553" y="14758"/>
                  </a:lnTo>
                  <a:lnTo>
                    <a:pt x="421156" y="8779"/>
                  </a:lnTo>
                  <a:lnTo>
                    <a:pt x="471959" y="1304"/>
                  </a:lnTo>
                  <a:lnTo>
                    <a:pt x="480235" y="0"/>
                  </a:lnTo>
                  <a:lnTo>
                    <a:pt x="487985" y="5644"/>
                  </a:lnTo>
                  <a:lnTo>
                    <a:pt x="489291" y="13867"/>
                  </a:lnTo>
                  <a:lnTo>
                    <a:pt x="489454" y="15091"/>
                  </a:lnTo>
                  <a:lnTo>
                    <a:pt x="490134" y="23740"/>
                  </a:lnTo>
                  <a:close/>
                </a:path>
                <a:path w="617219" h="1687829">
                  <a:moveTo>
                    <a:pt x="296830" y="1687445"/>
                  </a:moveTo>
                  <a:lnTo>
                    <a:pt x="242774" y="1683333"/>
                  </a:lnTo>
                  <a:lnTo>
                    <a:pt x="191397" y="1674760"/>
                  </a:lnTo>
                  <a:lnTo>
                    <a:pt x="142692" y="1661727"/>
                  </a:lnTo>
                  <a:lnTo>
                    <a:pt x="132207" y="1648486"/>
                  </a:lnTo>
                  <a:lnTo>
                    <a:pt x="132131" y="1648048"/>
                  </a:lnTo>
                  <a:lnTo>
                    <a:pt x="0" y="16669"/>
                  </a:lnTo>
                  <a:lnTo>
                    <a:pt x="6260" y="9356"/>
                  </a:lnTo>
                  <a:lnTo>
                    <a:pt x="16147" y="8607"/>
                  </a:lnTo>
                  <a:lnTo>
                    <a:pt x="17697" y="8729"/>
                  </a:lnTo>
                  <a:lnTo>
                    <a:pt x="19115" y="9042"/>
                  </a:lnTo>
                  <a:lnTo>
                    <a:pt x="69115" y="16162"/>
                  </a:lnTo>
                  <a:lnTo>
                    <a:pt x="120933" y="20985"/>
                  </a:lnTo>
                  <a:lnTo>
                    <a:pt x="174562" y="23510"/>
                  </a:lnTo>
                  <a:lnTo>
                    <a:pt x="490134" y="23740"/>
                  </a:lnTo>
                  <a:lnTo>
                    <a:pt x="490921" y="33744"/>
                  </a:lnTo>
                  <a:lnTo>
                    <a:pt x="460492" y="33744"/>
                  </a:lnTo>
                  <a:lnTo>
                    <a:pt x="412405" y="40448"/>
                  </a:lnTo>
                  <a:lnTo>
                    <a:pt x="400267" y="41836"/>
                  </a:lnTo>
                  <a:lnTo>
                    <a:pt x="32487" y="41836"/>
                  </a:lnTo>
                  <a:lnTo>
                    <a:pt x="161614" y="1635923"/>
                  </a:lnTo>
                  <a:lnTo>
                    <a:pt x="205730" y="1646838"/>
                  </a:lnTo>
                  <a:lnTo>
                    <a:pt x="252201" y="1653967"/>
                  </a:lnTo>
                  <a:lnTo>
                    <a:pt x="301041" y="1657310"/>
                  </a:lnTo>
                  <a:lnTo>
                    <a:pt x="547449" y="1657310"/>
                  </a:lnTo>
                  <a:lnTo>
                    <a:pt x="499050" y="1668353"/>
                  </a:lnTo>
                  <a:lnTo>
                    <a:pt x="448872" y="1677392"/>
                  </a:lnTo>
                  <a:lnTo>
                    <a:pt x="400376" y="1683638"/>
                  </a:lnTo>
                  <a:lnTo>
                    <a:pt x="353569" y="1687096"/>
                  </a:lnTo>
                  <a:lnTo>
                    <a:pt x="296830" y="1687445"/>
                  </a:lnTo>
                  <a:close/>
                </a:path>
                <a:path w="617219" h="1687829">
                  <a:moveTo>
                    <a:pt x="547449" y="1657310"/>
                  </a:moveTo>
                  <a:lnTo>
                    <a:pt x="301041" y="1657310"/>
                  </a:lnTo>
                  <a:lnTo>
                    <a:pt x="352262" y="1656862"/>
                  </a:lnTo>
                  <a:lnTo>
                    <a:pt x="395664" y="1653711"/>
                  </a:lnTo>
                  <a:lnTo>
                    <a:pt x="440633" y="1648048"/>
                  </a:lnTo>
                  <a:lnTo>
                    <a:pt x="487168" y="1639874"/>
                  </a:lnTo>
                  <a:lnTo>
                    <a:pt x="535270" y="1629193"/>
                  </a:lnTo>
                  <a:lnTo>
                    <a:pt x="584939" y="1616007"/>
                  </a:lnTo>
                  <a:lnTo>
                    <a:pt x="460492" y="33744"/>
                  </a:lnTo>
                  <a:lnTo>
                    <a:pt x="490921" y="33744"/>
                  </a:lnTo>
                  <a:lnTo>
                    <a:pt x="616748" y="1633516"/>
                  </a:lnTo>
                  <a:lnTo>
                    <a:pt x="611642" y="1640232"/>
                  </a:lnTo>
                  <a:lnTo>
                    <a:pt x="604440" y="1641891"/>
                  </a:lnTo>
                  <a:lnTo>
                    <a:pt x="550908" y="1656521"/>
                  </a:lnTo>
                  <a:lnTo>
                    <a:pt x="547449" y="1657310"/>
                  </a:lnTo>
                  <a:close/>
                </a:path>
                <a:path w="617219" h="1687829">
                  <a:moveTo>
                    <a:pt x="230458" y="53974"/>
                  </a:moveTo>
                  <a:lnTo>
                    <a:pt x="178623" y="53860"/>
                  </a:lnTo>
                  <a:lnTo>
                    <a:pt x="128346" y="51800"/>
                  </a:lnTo>
                  <a:lnTo>
                    <a:pt x="79632" y="47793"/>
                  </a:lnTo>
                  <a:lnTo>
                    <a:pt x="32487" y="41836"/>
                  </a:lnTo>
                  <a:lnTo>
                    <a:pt x="400267" y="41836"/>
                  </a:lnTo>
                  <a:lnTo>
                    <a:pt x="365357" y="45826"/>
                  </a:lnTo>
                  <a:lnTo>
                    <a:pt x="319350" y="49874"/>
                  </a:lnTo>
                  <a:lnTo>
                    <a:pt x="274383" y="52591"/>
                  </a:lnTo>
                  <a:lnTo>
                    <a:pt x="230458" y="53974"/>
                  </a:lnTo>
                  <a:close/>
                </a:path>
              </a:pathLst>
            </a:custGeom>
            <a:solidFill>
              <a:srgbClr val="0E23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704416" y="3243275"/>
              <a:ext cx="824230" cy="920115"/>
            </a:xfrm>
            <a:custGeom>
              <a:avLst/>
              <a:gdLst/>
              <a:ahLst/>
              <a:cxnLst/>
              <a:rect l="l" t="t" r="r" b="b"/>
              <a:pathLst>
                <a:path w="824230" h="920114">
                  <a:moveTo>
                    <a:pt x="277704" y="920100"/>
                  </a:moveTo>
                  <a:lnTo>
                    <a:pt x="229467" y="918054"/>
                  </a:lnTo>
                  <a:lnTo>
                    <a:pt x="182010" y="913800"/>
                  </a:lnTo>
                  <a:lnTo>
                    <a:pt x="135336" y="907341"/>
                  </a:lnTo>
                  <a:lnTo>
                    <a:pt x="89442" y="898674"/>
                  </a:lnTo>
                  <a:lnTo>
                    <a:pt x="44330" y="887802"/>
                  </a:lnTo>
                  <a:lnTo>
                    <a:pt x="0" y="874723"/>
                  </a:lnTo>
                  <a:lnTo>
                    <a:pt x="437172" y="20665"/>
                  </a:lnTo>
                  <a:lnTo>
                    <a:pt x="823776" y="0"/>
                  </a:lnTo>
                  <a:lnTo>
                    <a:pt x="747213" y="331033"/>
                  </a:lnTo>
                  <a:lnTo>
                    <a:pt x="759875" y="537524"/>
                  </a:lnTo>
                  <a:lnTo>
                    <a:pt x="691731" y="857021"/>
                  </a:lnTo>
                  <a:lnTo>
                    <a:pt x="637243" y="872631"/>
                  </a:lnTo>
                  <a:lnTo>
                    <a:pt x="583537" y="886034"/>
                  </a:lnTo>
                  <a:lnTo>
                    <a:pt x="530611" y="897229"/>
                  </a:lnTo>
                  <a:lnTo>
                    <a:pt x="478467" y="906218"/>
                  </a:lnTo>
                  <a:lnTo>
                    <a:pt x="427105" y="912999"/>
                  </a:lnTo>
                  <a:lnTo>
                    <a:pt x="376523" y="917573"/>
                  </a:lnTo>
                  <a:lnTo>
                    <a:pt x="326723" y="919940"/>
                  </a:lnTo>
                  <a:lnTo>
                    <a:pt x="277704" y="920100"/>
                  </a:lnTo>
                  <a:close/>
                </a:path>
                <a:path w="824230" h="920114">
                  <a:moveTo>
                    <a:pt x="776570" y="344547"/>
                  </a:moveTo>
                  <a:lnTo>
                    <a:pt x="775577" y="344193"/>
                  </a:lnTo>
                  <a:lnTo>
                    <a:pt x="773642" y="343404"/>
                  </a:lnTo>
                  <a:lnTo>
                    <a:pt x="776570" y="344547"/>
                  </a:lnTo>
                  <a:close/>
                </a:path>
              </a:pathLst>
            </a:custGeom>
            <a:solidFill>
              <a:srgbClr val="A7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687438" y="3227708"/>
              <a:ext cx="855980" cy="951230"/>
            </a:xfrm>
            <a:custGeom>
              <a:avLst/>
              <a:gdLst/>
              <a:ahLst/>
              <a:cxnLst/>
              <a:rect l="l" t="t" r="r" b="b"/>
              <a:pathLst>
                <a:path w="855980" h="951229">
                  <a:moveTo>
                    <a:pt x="294314" y="950792"/>
                  </a:moveTo>
                  <a:lnTo>
                    <a:pt x="245350" y="948713"/>
                  </a:lnTo>
                  <a:lnTo>
                    <a:pt x="197175" y="944391"/>
                  </a:lnTo>
                  <a:lnTo>
                    <a:pt x="149788" y="937829"/>
                  </a:lnTo>
                  <a:lnTo>
                    <a:pt x="103188" y="929028"/>
                  </a:lnTo>
                  <a:lnTo>
                    <a:pt x="57375" y="917989"/>
                  </a:lnTo>
                  <a:lnTo>
                    <a:pt x="12348" y="904714"/>
                  </a:lnTo>
                  <a:lnTo>
                    <a:pt x="0" y="893648"/>
                  </a:lnTo>
                  <a:lnTo>
                    <a:pt x="2573" y="885667"/>
                  </a:lnTo>
                  <a:lnTo>
                    <a:pt x="2887" y="884646"/>
                  </a:lnTo>
                  <a:lnTo>
                    <a:pt x="3322" y="883654"/>
                  </a:lnTo>
                  <a:lnTo>
                    <a:pt x="3879" y="882744"/>
                  </a:lnTo>
                  <a:lnTo>
                    <a:pt x="440657" y="29357"/>
                  </a:lnTo>
                  <a:lnTo>
                    <a:pt x="443190" y="24378"/>
                  </a:lnTo>
                  <a:lnTo>
                    <a:pt x="448133" y="21415"/>
                  </a:lnTo>
                  <a:lnTo>
                    <a:pt x="848351" y="0"/>
                  </a:lnTo>
                  <a:lnTo>
                    <a:pt x="855473" y="6440"/>
                  </a:lnTo>
                  <a:lnTo>
                    <a:pt x="855949" y="16199"/>
                  </a:lnTo>
                  <a:lnTo>
                    <a:pt x="855827" y="17622"/>
                  </a:lnTo>
                  <a:lnTo>
                    <a:pt x="852565" y="31728"/>
                  </a:lnTo>
                  <a:lnTo>
                    <a:pt x="821446" y="31728"/>
                  </a:lnTo>
                  <a:lnTo>
                    <a:pt x="463652" y="50891"/>
                  </a:lnTo>
                  <a:lnTo>
                    <a:pt x="38625" y="881206"/>
                  </a:lnTo>
                  <a:lnTo>
                    <a:pt x="87071" y="894326"/>
                  </a:lnTo>
                  <a:lnTo>
                    <a:pt x="136454" y="904808"/>
                  </a:lnTo>
                  <a:lnTo>
                    <a:pt x="186775" y="912654"/>
                  </a:lnTo>
                  <a:lnTo>
                    <a:pt x="238033" y="917867"/>
                  </a:lnTo>
                  <a:lnTo>
                    <a:pt x="290227" y="920449"/>
                  </a:lnTo>
                  <a:lnTo>
                    <a:pt x="584454" y="920449"/>
                  </a:lnTo>
                  <a:lnTo>
                    <a:pt x="549721" y="927774"/>
                  </a:lnTo>
                  <a:lnTo>
                    <a:pt x="497144" y="936809"/>
                  </a:lnTo>
                  <a:lnTo>
                    <a:pt x="445341" y="943628"/>
                  </a:lnTo>
                  <a:lnTo>
                    <a:pt x="394315" y="948233"/>
                  </a:lnTo>
                  <a:lnTo>
                    <a:pt x="344067" y="950627"/>
                  </a:lnTo>
                  <a:lnTo>
                    <a:pt x="294314" y="950792"/>
                  </a:lnTo>
                  <a:close/>
                </a:path>
                <a:path w="855980" h="951229">
                  <a:moveTo>
                    <a:pt x="584454" y="920449"/>
                  </a:moveTo>
                  <a:lnTo>
                    <a:pt x="290227" y="920449"/>
                  </a:lnTo>
                  <a:lnTo>
                    <a:pt x="343358" y="920403"/>
                  </a:lnTo>
                  <a:lnTo>
                    <a:pt x="391440" y="918136"/>
                  </a:lnTo>
                  <a:lnTo>
                    <a:pt x="440277" y="913782"/>
                  </a:lnTo>
                  <a:lnTo>
                    <a:pt x="489867" y="907342"/>
                  </a:lnTo>
                  <a:lnTo>
                    <a:pt x="540210" y="898816"/>
                  </a:lnTo>
                  <a:lnTo>
                    <a:pt x="591302" y="888205"/>
                  </a:lnTo>
                  <a:lnTo>
                    <a:pt x="643144" y="875511"/>
                  </a:lnTo>
                  <a:lnTo>
                    <a:pt x="695732" y="860733"/>
                  </a:lnTo>
                  <a:lnTo>
                    <a:pt x="761577" y="551948"/>
                  </a:lnTo>
                  <a:lnTo>
                    <a:pt x="749085" y="348775"/>
                  </a:lnTo>
                  <a:lnTo>
                    <a:pt x="749026" y="344780"/>
                  </a:lnTo>
                  <a:lnTo>
                    <a:pt x="821446" y="31728"/>
                  </a:lnTo>
                  <a:lnTo>
                    <a:pt x="852565" y="31728"/>
                  </a:lnTo>
                  <a:lnTo>
                    <a:pt x="781594" y="338539"/>
                  </a:lnTo>
                  <a:lnTo>
                    <a:pt x="781837" y="338660"/>
                  </a:lnTo>
                  <a:lnTo>
                    <a:pt x="784806" y="340005"/>
                  </a:lnTo>
                  <a:lnTo>
                    <a:pt x="785282" y="340400"/>
                  </a:lnTo>
                  <a:lnTo>
                    <a:pt x="785576" y="340400"/>
                  </a:lnTo>
                  <a:lnTo>
                    <a:pt x="788321" y="341664"/>
                  </a:lnTo>
                  <a:lnTo>
                    <a:pt x="791177" y="343404"/>
                  </a:lnTo>
                  <a:lnTo>
                    <a:pt x="793315" y="345892"/>
                  </a:lnTo>
                  <a:lnTo>
                    <a:pt x="794541" y="348775"/>
                  </a:lnTo>
                  <a:lnTo>
                    <a:pt x="797939" y="348775"/>
                  </a:lnTo>
                  <a:lnTo>
                    <a:pt x="795766" y="354389"/>
                  </a:lnTo>
                  <a:lnTo>
                    <a:pt x="795847" y="356594"/>
                  </a:lnTo>
                  <a:lnTo>
                    <a:pt x="795412" y="358850"/>
                  </a:lnTo>
                  <a:lnTo>
                    <a:pt x="794459" y="361024"/>
                  </a:lnTo>
                  <a:lnTo>
                    <a:pt x="793710" y="362602"/>
                  </a:lnTo>
                  <a:lnTo>
                    <a:pt x="792717" y="364069"/>
                  </a:lnTo>
                  <a:lnTo>
                    <a:pt x="791572" y="365293"/>
                  </a:lnTo>
                  <a:lnTo>
                    <a:pt x="790294" y="368570"/>
                  </a:lnTo>
                  <a:lnTo>
                    <a:pt x="786902" y="368570"/>
                  </a:lnTo>
                  <a:lnTo>
                    <a:pt x="784958" y="369440"/>
                  </a:lnTo>
                  <a:lnTo>
                    <a:pt x="782901" y="369916"/>
                  </a:lnTo>
                  <a:lnTo>
                    <a:pt x="780764" y="369916"/>
                  </a:lnTo>
                  <a:lnTo>
                    <a:pt x="791947" y="551948"/>
                  </a:lnTo>
                  <a:lnTo>
                    <a:pt x="791927" y="554952"/>
                  </a:lnTo>
                  <a:lnTo>
                    <a:pt x="722283" y="881712"/>
                  </a:lnTo>
                  <a:lnTo>
                    <a:pt x="717653" y="886102"/>
                  </a:lnTo>
                  <a:lnTo>
                    <a:pt x="712072" y="887366"/>
                  </a:lnTo>
                  <a:lnTo>
                    <a:pt x="657187" y="903055"/>
                  </a:lnTo>
                  <a:lnTo>
                    <a:pt x="603070" y="916524"/>
                  </a:lnTo>
                  <a:lnTo>
                    <a:pt x="584454" y="920449"/>
                  </a:lnTo>
                  <a:close/>
                </a:path>
                <a:path w="855980" h="951229">
                  <a:moveTo>
                    <a:pt x="781924" y="338660"/>
                  </a:moveTo>
                  <a:close/>
                </a:path>
                <a:path w="855980" h="951229">
                  <a:moveTo>
                    <a:pt x="785576" y="340400"/>
                  </a:moveTo>
                  <a:lnTo>
                    <a:pt x="785282" y="340400"/>
                  </a:lnTo>
                  <a:lnTo>
                    <a:pt x="785576" y="340400"/>
                  </a:lnTo>
                  <a:close/>
                </a:path>
                <a:path w="855980" h="951229">
                  <a:moveTo>
                    <a:pt x="797939" y="348775"/>
                  </a:moveTo>
                  <a:lnTo>
                    <a:pt x="794541" y="348775"/>
                  </a:lnTo>
                  <a:lnTo>
                    <a:pt x="796040" y="344860"/>
                  </a:lnTo>
                  <a:lnTo>
                    <a:pt x="799008" y="346014"/>
                  </a:lnTo>
                  <a:lnTo>
                    <a:pt x="797939" y="348775"/>
                  </a:lnTo>
                  <a:close/>
                </a:path>
                <a:path w="855980" h="951229">
                  <a:moveTo>
                    <a:pt x="788088" y="374225"/>
                  </a:moveTo>
                  <a:lnTo>
                    <a:pt x="785160" y="373072"/>
                  </a:lnTo>
                  <a:lnTo>
                    <a:pt x="786902" y="368570"/>
                  </a:lnTo>
                  <a:lnTo>
                    <a:pt x="790294" y="368570"/>
                  </a:lnTo>
                  <a:lnTo>
                    <a:pt x="788088" y="374225"/>
                  </a:lnTo>
                  <a:close/>
                </a:path>
              </a:pathLst>
            </a:custGeom>
            <a:solidFill>
              <a:srgbClr val="0E23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96147" y="3784400"/>
              <a:ext cx="194945" cy="2202815"/>
            </a:xfrm>
            <a:custGeom>
              <a:avLst/>
              <a:gdLst/>
              <a:ahLst/>
              <a:cxnLst/>
              <a:rect l="l" t="t" r="r" b="b"/>
              <a:pathLst>
                <a:path w="194944" h="2202815">
                  <a:moveTo>
                    <a:pt x="139207" y="2202412"/>
                  </a:moveTo>
                  <a:lnTo>
                    <a:pt x="134868" y="2113403"/>
                  </a:lnTo>
                  <a:lnTo>
                    <a:pt x="129302" y="2013110"/>
                  </a:lnTo>
                  <a:lnTo>
                    <a:pt x="119974" y="1861831"/>
                  </a:lnTo>
                  <a:lnTo>
                    <a:pt x="108465" y="1690490"/>
                  </a:lnTo>
                  <a:lnTo>
                    <a:pt x="91014" y="1448100"/>
                  </a:lnTo>
                  <a:lnTo>
                    <a:pt x="70158" y="1174358"/>
                  </a:lnTo>
                  <a:lnTo>
                    <a:pt x="40636" y="804483"/>
                  </a:lnTo>
                  <a:lnTo>
                    <a:pt x="0" y="315896"/>
                  </a:lnTo>
                  <a:lnTo>
                    <a:pt x="67344" y="0"/>
                  </a:lnTo>
                  <a:lnTo>
                    <a:pt x="68894" y="9204"/>
                  </a:lnTo>
                  <a:lnTo>
                    <a:pt x="194405" y="2057280"/>
                  </a:lnTo>
                  <a:lnTo>
                    <a:pt x="139207" y="2202412"/>
                  </a:lnTo>
                  <a:close/>
                </a:path>
              </a:pathLst>
            </a:custGeom>
            <a:solidFill>
              <a:srgbClr val="C2B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978319" y="3239324"/>
              <a:ext cx="628015" cy="2763520"/>
            </a:xfrm>
            <a:custGeom>
              <a:avLst/>
              <a:gdLst/>
              <a:ahLst/>
              <a:cxnLst/>
              <a:rect l="l" t="t" r="r" b="b"/>
              <a:pathLst>
                <a:path w="628015" h="2763520">
                  <a:moveTo>
                    <a:pt x="171856" y="540816"/>
                  </a:moveTo>
                  <a:lnTo>
                    <a:pt x="169278" y="534962"/>
                  </a:lnTo>
                  <a:lnTo>
                    <a:pt x="158864" y="530936"/>
                  </a:lnTo>
                  <a:lnTo>
                    <a:pt x="153009" y="533539"/>
                  </a:lnTo>
                  <a:lnTo>
                    <a:pt x="0" y="925741"/>
                  </a:lnTo>
                  <a:lnTo>
                    <a:pt x="2616" y="931595"/>
                  </a:lnTo>
                  <a:lnTo>
                    <a:pt x="13017" y="935583"/>
                  </a:lnTo>
                  <a:lnTo>
                    <a:pt x="18834" y="933005"/>
                  </a:lnTo>
                  <a:lnTo>
                    <a:pt x="171856" y="540816"/>
                  </a:lnTo>
                  <a:close/>
                </a:path>
                <a:path w="628015" h="2763520">
                  <a:moveTo>
                    <a:pt x="451015" y="8699"/>
                  </a:moveTo>
                  <a:lnTo>
                    <a:pt x="447941" y="3124"/>
                  </a:lnTo>
                  <a:lnTo>
                    <a:pt x="437210" y="0"/>
                  </a:lnTo>
                  <a:lnTo>
                    <a:pt x="431634" y="3086"/>
                  </a:lnTo>
                  <a:lnTo>
                    <a:pt x="308406" y="426072"/>
                  </a:lnTo>
                  <a:lnTo>
                    <a:pt x="311492" y="431634"/>
                  </a:lnTo>
                  <a:lnTo>
                    <a:pt x="322224" y="434759"/>
                  </a:lnTo>
                  <a:lnTo>
                    <a:pt x="327799" y="431685"/>
                  </a:lnTo>
                  <a:lnTo>
                    <a:pt x="451015" y="8699"/>
                  </a:lnTo>
                  <a:close/>
                </a:path>
                <a:path w="628015" h="2763520">
                  <a:moveTo>
                    <a:pt x="627507" y="2603512"/>
                  </a:moveTo>
                  <a:lnTo>
                    <a:pt x="596925" y="2104517"/>
                  </a:lnTo>
                  <a:lnTo>
                    <a:pt x="596925" y="2600033"/>
                  </a:lnTo>
                  <a:lnTo>
                    <a:pt x="568706" y="2674239"/>
                  </a:lnTo>
                  <a:lnTo>
                    <a:pt x="566648" y="2635097"/>
                  </a:lnTo>
                  <a:lnTo>
                    <a:pt x="564388" y="2594064"/>
                  </a:lnTo>
                  <a:lnTo>
                    <a:pt x="561911" y="2551138"/>
                  </a:lnTo>
                  <a:lnTo>
                    <a:pt x="559244" y="2506319"/>
                  </a:lnTo>
                  <a:lnTo>
                    <a:pt x="556348" y="2459609"/>
                  </a:lnTo>
                  <a:lnTo>
                    <a:pt x="553262" y="2411006"/>
                  </a:lnTo>
                  <a:lnTo>
                    <a:pt x="549960" y="2360498"/>
                  </a:lnTo>
                  <a:lnTo>
                    <a:pt x="546468" y="2308110"/>
                  </a:lnTo>
                  <a:lnTo>
                    <a:pt x="542747" y="2253831"/>
                  </a:lnTo>
                  <a:lnTo>
                    <a:pt x="538835" y="2197658"/>
                  </a:lnTo>
                  <a:lnTo>
                    <a:pt x="534708" y="2139594"/>
                  </a:lnTo>
                  <a:lnTo>
                    <a:pt x="530390" y="2079625"/>
                  </a:lnTo>
                  <a:lnTo>
                    <a:pt x="525843" y="2017776"/>
                  </a:lnTo>
                  <a:lnTo>
                    <a:pt x="522770" y="1976310"/>
                  </a:lnTo>
                  <a:lnTo>
                    <a:pt x="519620" y="1934044"/>
                  </a:lnTo>
                  <a:lnTo>
                    <a:pt x="516369" y="1890979"/>
                  </a:lnTo>
                  <a:lnTo>
                    <a:pt x="513029" y="1847126"/>
                  </a:lnTo>
                  <a:lnTo>
                    <a:pt x="509612" y="1802460"/>
                  </a:lnTo>
                  <a:lnTo>
                    <a:pt x="502513" y="1710740"/>
                  </a:lnTo>
                  <a:lnTo>
                    <a:pt x="495058" y="1615821"/>
                  </a:lnTo>
                  <a:lnTo>
                    <a:pt x="487248" y="1517700"/>
                  </a:lnTo>
                  <a:lnTo>
                    <a:pt x="479107" y="1416392"/>
                  </a:lnTo>
                  <a:lnTo>
                    <a:pt x="470611" y="1311884"/>
                  </a:lnTo>
                  <a:lnTo>
                    <a:pt x="461759" y="1204175"/>
                  </a:lnTo>
                  <a:lnTo>
                    <a:pt x="452691" y="1094790"/>
                  </a:lnTo>
                  <a:lnTo>
                    <a:pt x="443115" y="980160"/>
                  </a:lnTo>
                  <a:lnTo>
                    <a:pt x="433133" y="861885"/>
                  </a:lnTo>
                  <a:lnTo>
                    <a:pt x="477608" y="653300"/>
                  </a:lnTo>
                  <a:lnTo>
                    <a:pt x="596925" y="2600033"/>
                  </a:lnTo>
                  <a:lnTo>
                    <a:pt x="596925" y="2104517"/>
                  </a:lnTo>
                  <a:lnTo>
                    <a:pt x="507987" y="653300"/>
                  </a:lnTo>
                  <a:lnTo>
                    <a:pt x="501865" y="553415"/>
                  </a:lnTo>
                  <a:lnTo>
                    <a:pt x="501675" y="551802"/>
                  </a:lnTo>
                  <a:lnTo>
                    <a:pt x="498741" y="534365"/>
                  </a:lnTo>
                  <a:lnTo>
                    <a:pt x="490956" y="528802"/>
                  </a:lnTo>
                  <a:lnTo>
                    <a:pt x="476338" y="531215"/>
                  </a:lnTo>
                  <a:lnTo>
                    <a:pt x="471601" y="536028"/>
                  </a:lnTo>
                  <a:lnTo>
                    <a:pt x="402666" y="859358"/>
                  </a:lnTo>
                  <a:lnTo>
                    <a:pt x="402666" y="862241"/>
                  </a:lnTo>
                  <a:lnTo>
                    <a:pt x="412534" y="979182"/>
                  </a:lnTo>
                  <a:lnTo>
                    <a:pt x="422084" y="1093279"/>
                  </a:lnTo>
                  <a:lnTo>
                    <a:pt x="431444" y="1206131"/>
                  </a:lnTo>
                  <a:lnTo>
                    <a:pt x="440334" y="1314183"/>
                  </a:lnTo>
                  <a:lnTo>
                    <a:pt x="448856" y="1418958"/>
                  </a:lnTo>
                  <a:lnTo>
                    <a:pt x="457034" y="1520444"/>
                  </a:lnTo>
                  <a:lnTo>
                    <a:pt x="464845" y="1618653"/>
                  </a:lnTo>
                  <a:lnTo>
                    <a:pt x="472313" y="1713572"/>
                  </a:lnTo>
                  <a:lnTo>
                    <a:pt x="479412" y="1805203"/>
                  </a:lnTo>
                  <a:lnTo>
                    <a:pt x="482828" y="1849780"/>
                  </a:lnTo>
                  <a:lnTo>
                    <a:pt x="486168" y="1893544"/>
                  </a:lnTo>
                  <a:lnTo>
                    <a:pt x="489407" y="1936496"/>
                  </a:lnTo>
                  <a:lnTo>
                    <a:pt x="492556" y="1978609"/>
                  </a:lnTo>
                  <a:lnTo>
                    <a:pt x="495617" y="2019909"/>
                  </a:lnTo>
                  <a:lnTo>
                    <a:pt x="500481" y="2086267"/>
                  </a:lnTo>
                  <a:lnTo>
                    <a:pt x="505104" y="2150427"/>
                  </a:lnTo>
                  <a:lnTo>
                    <a:pt x="509473" y="2212378"/>
                  </a:lnTo>
                  <a:lnTo>
                    <a:pt x="513626" y="2272106"/>
                  </a:lnTo>
                  <a:lnTo>
                    <a:pt x="517525" y="2329637"/>
                  </a:lnTo>
                  <a:lnTo>
                    <a:pt x="521195" y="2384971"/>
                  </a:lnTo>
                  <a:lnTo>
                    <a:pt x="524611" y="2438082"/>
                  </a:lnTo>
                  <a:lnTo>
                    <a:pt x="527799" y="2488996"/>
                  </a:lnTo>
                  <a:lnTo>
                    <a:pt x="530745" y="2537701"/>
                  </a:lnTo>
                  <a:lnTo>
                    <a:pt x="533463" y="2584196"/>
                  </a:lnTo>
                  <a:lnTo>
                    <a:pt x="535927" y="2628493"/>
                  </a:lnTo>
                  <a:lnTo>
                    <a:pt x="538162" y="2670568"/>
                  </a:lnTo>
                  <a:lnTo>
                    <a:pt x="540156" y="2710446"/>
                  </a:lnTo>
                  <a:lnTo>
                    <a:pt x="542264" y="2756471"/>
                  </a:lnTo>
                  <a:lnTo>
                    <a:pt x="549351" y="2762935"/>
                  </a:lnTo>
                  <a:lnTo>
                    <a:pt x="563956" y="2762313"/>
                  </a:lnTo>
                  <a:lnTo>
                    <a:pt x="569137" y="2758313"/>
                  </a:lnTo>
                  <a:lnTo>
                    <a:pt x="601129" y="2674239"/>
                  </a:lnTo>
                  <a:lnTo>
                    <a:pt x="627227" y="2605646"/>
                  </a:lnTo>
                  <a:lnTo>
                    <a:pt x="627507" y="2603512"/>
                  </a:lnTo>
                  <a:close/>
                </a:path>
              </a:pathLst>
            </a:custGeom>
            <a:solidFill>
              <a:srgbClr val="0E23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038789" y="4043358"/>
              <a:ext cx="64457" cy="1306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451629" y="3571780"/>
              <a:ext cx="440690" cy="2466340"/>
            </a:xfrm>
            <a:custGeom>
              <a:avLst/>
              <a:gdLst/>
              <a:ahLst/>
              <a:cxnLst/>
              <a:rect l="l" t="t" r="r" b="b"/>
              <a:pathLst>
                <a:path w="440690" h="2466340">
                  <a:moveTo>
                    <a:pt x="276199" y="2465991"/>
                  </a:moveTo>
                  <a:lnTo>
                    <a:pt x="229664" y="2462340"/>
                  </a:lnTo>
                  <a:lnTo>
                    <a:pt x="187245" y="2451321"/>
                  </a:lnTo>
                  <a:lnTo>
                    <a:pt x="148942" y="2432937"/>
                  </a:lnTo>
                  <a:lnTo>
                    <a:pt x="0" y="2528"/>
                  </a:lnTo>
                  <a:lnTo>
                    <a:pt x="40100" y="19825"/>
                  </a:lnTo>
                  <a:lnTo>
                    <a:pt x="84425" y="30031"/>
                  </a:lnTo>
                  <a:lnTo>
                    <a:pt x="132972" y="33149"/>
                  </a:lnTo>
                  <a:lnTo>
                    <a:pt x="185740" y="29182"/>
                  </a:lnTo>
                  <a:lnTo>
                    <a:pt x="242727" y="18131"/>
                  </a:lnTo>
                  <a:lnTo>
                    <a:pt x="303932" y="0"/>
                  </a:lnTo>
                  <a:lnTo>
                    <a:pt x="440495" y="2432694"/>
                  </a:lnTo>
                  <a:lnTo>
                    <a:pt x="381615" y="2451171"/>
                  </a:lnTo>
                  <a:lnTo>
                    <a:pt x="326850" y="2462268"/>
                  </a:lnTo>
                  <a:lnTo>
                    <a:pt x="276199" y="2465991"/>
                  </a:lnTo>
                  <a:close/>
                </a:path>
              </a:pathLst>
            </a:custGeom>
            <a:solidFill>
              <a:srgbClr val="7C9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436232" y="3556213"/>
              <a:ext cx="471805" cy="2496820"/>
            </a:xfrm>
            <a:custGeom>
              <a:avLst/>
              <a:gdLst/>
              <a:ahLst/>
              <a:cxnLst/>
              <a:rect l="l" t="t" r="r" b="b"/>
              <a:pathLst>
                <a:path w="471805" h="2496820">
                  <a:moveTo>
                    <a:pt x="335513" y="33622"/>
                  </a:moveTo>
                  <a:lnTo>
                    <a:pt x="148273" y="33622"/>
                  </a:lnTo>
                  <a:lnTo>
                    <a:pt x="186164" y="31355"/>
                  </a:lnTo>
                  <a:lnTo>
                    <a:pt x="226478" y="25203"/>
                  </a:lnTo>
                  <a:lnTo>
                    <a:pt x="269218" y="15160"/>
                  </a:lnTo>
                  <a:lnTo>
                    <a:pt x="315693" y="829"/>
                  </a:lnTo>
                  <a:lnTo>
                    <a:pt x="317080" y="556"/>
                  </a:lnTo>
                  <a:lnTo>
                    <a:pt x="326856" y="0"/>
                  </a:lnTo>
                  <a:lnTo>
                    <a:pt x="334018" y="6402"/>
                  </a:lnTo>
                  <a:lnTo>
                    <a:pt x="335513" y="33622"/>
                  </a:lnTo>
                  <a:close/>
                </a:path>
                <a:path w="471805" h="2496820">
                  <a:moveTo>
                    <a:pt x="291593" y="2496662"/>
                  </a:moveTo>
                  <a:lnTo>
                    <a:pt x="219479" y="2487947"/>
                  </a:lnTo>
                  <a:lnTo>
                    <a:pt x="156853" y="2461654"/>
                  </a:lnTo>
                  <a:lnTo>
                    <a:pt x="273" y="19441"/>
                  </a:lnTo>
                  <a:lnTo>
                    <a:pt x="0" y="16518"/>
                  </a:lnTo>
                  <a:lnTo>
                    <a:pt x="597" y="13554"/>
                  </a:lnTo>
                  <a:lnTo>
                    <a:pt x="2056" y="10823"/>
                  </a:lnTo>
                  <a:lnTo>
                    <a:pt x="6098" y="3479"/>
                  </a:lnTo>
                  <a:lnTo>
                    <a:pt x="15357" y="788"/>
                  </a:lnTo>
                  <a:lnTo>
                    <a:pt x="22671" y="4824"/>
                  </a:lnTo>
                  <a:lnTo>
                    <a:pt x="50622" y="17645"/>
                  </a:lnTo>
                  <a:lnTo>
                    <a:pt x="80872" y="26719"/>
                  </a:lnTo>
                  <a:lnTo>
                    <a:pt x="113421" y="32044"/>
                  </a:lnTo>
                  <a:lnTo>
                    <a:pt x="148273" y="33622"/>
                  </a:lnTo>
                  <a:lnTo>
                    <a:pt x="335513" y="33622"/>
                  </a:lnTo>
                  <a:lnTo>
                    <a:pt x="335655" y="36151"/>
                  </a:lnTo>
                  <a:lnTo>
                    <a:pt x="305330" y="36151"/>
                  </a:lnTo>
                  <a:lnTo>
                    <a:pt x="281570" y="42868"/>
                  </a:lnTo>
                  <a:lnTo>
                    <a:pt x="32092" y="42868"/>
                  </a:lnTo>
                  <a:lnTo>
                    <a:pt x="178977" y="2439491"/>
                  </a:lnTo>
                  <a:lnTo>
                    <a:pt x="231380" y="2459720"/>
                  </a:lnTo>
                  <a:lnTo>
                    <a:pt x="291593" y="2466438"/>
                  </a:lnTo>
                  <a:lnTo>
                    <a:pt x="448917" y="2466438"/>
                  </a:lnTo>
                  <a:lnTo>
                    <a:pt x="415259" y="2477419"/>
                  </a:lnTo>
                  <a:lnTo>
                    <a:pt x="371761" y="2488092"/>
                  </a:lnTo>
                  <a:lnTo>
                    <a:pt x="330541" y="2494505"/>
                  </a:lnTo>
                  <a:lnTo>
                    <a:pt x="291593" y="2496662"/>
                  </a:lnTo>
                  <a:close/>
                </a:path>
                <a:path w="471805" h="2496820">
                  <a:moveTo>
                    <a:pt x="448917" y="2466438"/>
                  </a:moveTo>
                  <a:lnTo>
                    <a:pt x="291593" y="2466438"/>
                  </a:lnTo>
                  <a:lnTo>
                    <a:pt x="325605" y="2464630"/>
                  </a:lnTo>
                  <a:lnTo>
                    <a:pt x="361695" y="2459263"/>
                  </a:lnTo>
                  <a:lnTo>
                    <a:pt x="399860" y="2450332"/>
                  </a:lnTo>
                  <a:lnTo>
                    <a:pt x="440100" y="2437832"/>
                  </a:lnTo>
                  <a:lnTo>
                    <a:pt x="305330" y="36151"/>
                  </a:lnTo>
                  <a:lnTo>
                    <a:pt x="335655" y="36151"/>
                  </a:lnTo>
                  <a:lnTo>
                    <a:pt x="471361" y="2453956"/>
                  </a:lnTo>
                  <a:lnTo>
                    <a:pt x="467451" y="2460197"/>
                  </a:lnTo>
                  <a:lnTo>
                    <a:pt x="461039" y="2462483"/>
                  </a:lnTo>
                  <a:lnTo>
                    <a:pt x="448917" y="2466438"/>
                  </a:lnTo>
                  <a:close/>
                </a:path>
                <a:path w="471805" h="2496820">
                  <a:moveTo>
                    <a:pt x="148466" y="63856"/>
                  </a:moveTo>
                  <a:lnTo>
                    <a:pt x="116977" y="62743"/>
                  </a:lnTo>
                  <a:lnTo>
                    <a:pt x="87088" y="58873"/>
                  </a:lnTo>
                  <a:lnTo>
                    <a:pt x="58794" y="52248"/>
                  </a:lnTo>
                  <a:lnTo>
                    <a:pt x="32092" y="42868"/>
                  </a:lnTo>
                  <a:lnTo>
                    <a:pt x="281570" y="42868"/>
                  </a:lnTo>
                  <a:lnTo>
                    <a:pt x="263271" y="48040"/>
                  </a:lnTo>
                  <a:lnTo>
                    <a:pt x="223110" y="56623"/>
                  </a:lnTo>
                  <a:lnTo>
                    <a:pt x="184843" y="61896"/>
                  </a:lnTo>
                  <a:lnTo>
                    <a:pt x="148466" y="63856"/>
                  </a:lnTo>
                  <a:close/>
                </a:path>
              </a:pathLst>
            </a:custGeom>
            <a:solidFill>
              <a:srgbClr val="0E23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755562" y="2871306"/>
              <a:ext cx="193040" cy="3133725"/>
            </a:xfrm>
            <a:custGeom>
              <a:avLst/>
              <a:gdLst/>
              <a:ahLst/>
              <a:cxnLst/>
              <a:rect l="l" t="t" r="r" b="b"/>
              <a:pathLst>
                <a:path w="193040" h="3133725">
                  <a:moveTo>
                    <a:pt x="136563" y="3133167"/>
                  </a:moveTo>
                  <a:lnTo>
                    <a:pt x="0" y="700473"/>
                  </a:lnTo>
                  <a:lnTo>
                    <a:pt x="46101" y="0"/>
                  </a:lnTo>
                  <a:lnTo>
                    <a:pt x="93267" y="414207"/>
                  </a:lnTo>
                  <a:lnTo>
                    <a:pt x="77646" y="475451"/>
                  </a:lnTo>
                  <a:lnTo>
                    <a:pt x="192947" y="2925807"/>
                  </a:lnTo>
                  <a:lnTo>
                    <a:pt x="136563" y="3133167"/>
                  </a:lnTo>
                  <a:close/>
                </a:path>
              </a:pathLst>
            </a:custGeom>
            <a:solidFill>
              <a:srgbClr val="7C9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690488" y="2855353"/>
              <a:ext cx="2273300" cy="3164840"/>
            </a:xfrm>
            <a:custGeom>
              <a:avLst/>
              <a:gdLst/>
              <a:ahLst/>
              <a:cxnLst/>
              <a:rect l="l" t="t" r="r" b="b"/>
              <a:pathLst>
                <a:path w="2273300" h="3164840">
                  <a:moveTo>
                    <a:pt x="445604" y="1481518"/>
                  </a:moveTo>
                  <a:lnTo>
                    <a:pt x="443826" y="1470533"/>
                  </a:lnTo>
                  <a:lnTo>
                    <a:pt x="438645" y="1466773"/>
                  </a:lnTo>
                  <a:lnTo>
                    <a:pt x="383222" y="1475041"/>
                  </a:lnTo>
                  <a:lnTo>
                    <a:pt x="332536" y="1480807"/>
                  </a:lnTo>
                  <a:lnTo>
                    <a:pt x="281063" y="1484998"/>
                  </a:lnTo>
                  <a:lnTo>
                    <a:pt x="228803" y="1487589"/>
                  </a:lnTo>
                  <a:lnTo>
                    <a:pt x="175729" y="1488630"/>
                  </a:lnTo>
                  <a:lnTo>
                    <a:pt x="121793" y="1488071"/>
                  </a:lnTo>
                  <a:lnTo>
                    <a:pt x="67005" y="1485925"/>
                  </a:lnTo>
                  <a:lnTo>
                    <a:pt x="5778" y="1481747"/>
                  </a:lnTo>
                  <a:lnTo>
                    <a:pt x="876" y="1485887"/>
                  </a:lnTo>
                  <a:lnTo>
                    <a:pt x="65798" y="1506093"/>
                  </a:lnTo>
                  <a:lnTo>
                    <a:pt x="121094" y="1508252"/>
                  </a:lnTo>
                  <a:lnTo>
                    <a:pt x="175641" y="1508810"/>
                  </a:lnTo>
                  <a:lnTo>
                    <a:pt x="229438" y="1507756"/>
                  </a:lnTo>
                  <a:lnTo>
                    <a:pt x="282409" y="1505115"/>
                  </a:lnTo>
                  <a:lnTo>
                    <a:pt x="334568" y="1500873"/>
                  </a:lnTo>
                  <a:lnTo>
                    <a:pt x="385902" y="1495031"/>
                  </a:lnTo>
                  <a:lnTo>
                    <a:pt x="441883" y="1486687"/>
                  </a:lnTo>
                  <a:lnTo>
                    <a:pt x="445604" y="1481518"/>
                  </a:lnTo>
                  <a:close/>
                </a:path>
                <a:path w="2273300" h="3164840">
                  <a:moveTo>
                    <a:pt x="447789" y="1418450"/>
                  </a:moveTo>
                  <a:lnTo>
                    <a:pt x="445998" y="1407464"/>
                  </a:lnTo>
                  <a:lnTo>
                    <a:pt x="440817" y="1403705"/>
                  </a:lnTo>
                  <a:lnTo>
                    <a:pt x="385419" y="1411973"/>
                  </a:lnTo>
                  <a:lnTo>
                    <a:pt x="334721" y="1417751"/>
                  </a:lnTo>
                  <a:lnTo>
                    <a:pt x="283235" y="1421955"/>
                  </a:lnTo>
                  <a:lnTo>
                    <a:pt x="230974" y="1424571"/>
                  </a:lnTo>
                  <a:lnTo>
                    <a:pt x="177901" y="1425587"/>
                  </a:lnTo>
                  <a:lnTo>
                    <a:pt x="123977" y="1425028"/>
                  </a:lnTo>
                  <a:lnTo>
                    <a:pt x="69176" y="1422882"/>
                  </a:lnTo>
                  <a:lnTo>
                    <a:pt x="7962" y="1418729"/>
                  </a:lnTo>
                  <a:lnTo>
                    <a:pt x="3048" y="1422869"/>
                  </a:lnTo>
                  <a:lnTo>
                    <a:pt x="67957" y="1443050"/>
                  </a:lnTo>
                  <a:lnTo>
                    <a:pt x="123266" y="1445196"/>
                  </a:lnTo>
                  <a:lnTo>
                    <a:pt x="177812" y="1445742"/>
                  </a:lnTo>
                  <a:lnTo>
                    <a:pt x="231609" y="1444688"/>
                  </a:lnTo>
                  <a:lnTo>
                    <a:pt x="284594" y="1442059"/>
                  </a:lnTo>
                  <a:lnTo>
                    <a:pt x="336753" y="1437830"/>
                  </a:lnTo>
                  <a:lnTo>
                    <a:pt x="388073" y="1431975"/>
                  </a:lnTo>
                  <a:lnTo>
                    <a:pt x="444068" y="1423619"/>
                  </a:lnTo>
                  <a:lnTo>
                    <a:pt x="447789" y="1418450"/>
                  </a:lnTo>
                  <a:close/>
                </a:path>
                <a:path w="2273300" h="3164840">
                  <a:moveTo>
                    <a:pt x="1573695" y="2958325"/>
                  </a:moveTo>
                  <a:lnTo>
                    <a:pt x="1460398" y="1508810"/>
                  </a:lnTo>
                  <a:lnTo>
                    <a:pt x="1455534" y="1504632"/>
                  </a:lnTo>
                  <a:lnTo>
                    <a:pt x="1444409" y="1505458"/>
                  </a:lnTo>
                  <a:lnTo>
                    <a:pt x="1440218" y="1510309"/>
                  </a:lnTo>
                  <a:lnTo>
                    <a:pt x="1553502" y="2959824"/>
                  </a:lnTo>
                  <a:lnTo>
                    <a:pt x="1558366" y="2963964"/>
                  </a:lnTo>
                  <a:lnTo>
                    <a:pt x="1569491" y="2963138"/>
                  </a:lnTo>
                  <a:lnTo>
                    <a:pt x="1573695" y="2958325"/>
                  </a:lnTo>
                  <a:close/>
                </a:path>
                <a:path w="2273300" h="3164840">
                  <a:moveTo>
                    <a:pt x="1636839" y="2952585"/>
                  </a:moveTo>
                  <a:lnTo>
                    <a:pt x="1523580" y="1503083"/>
                  </a:lnTo>
                  <a:lnTo>
                    <a:pt x="1518729" y="1498904"/>
                  </a:lnTo>
                  <a:lnTo>
                    <a:pt x="1507566" y="1499730"/>
                  </a:lnTo>
                  <a:lnTo>
                    <a:pt x="1503400" y="1504581"/>
                  </a:lnTo>
                  <a:lnTo>
                    <a:pt x="1616659" y="2954096"/>
                  </a:lnTo>
                  <a:lnTo>
                    <a:pt x="1621523" y="2958249"/>
                  </a:lnTo>
                  <a:lnTo>
                    <a:pt x="1632686" y="2957411"/>
                  </a:lnTo>
                  <a:lnTo>
                    <a:pt x="1636839" y="2952585"/>
                  </a:lnTo>
                  <a:close/>
                </a:path>
                <a:path w="2273300" h="3164840">
                  <a:moveTo>
                    <a:pt x="2273173" y="2943822"/>
                  </a:moveTo>
                  <a:lnTo>
                    <a:pt x="2273096" y="2939986"/>
                  </a:lnTo>
                  <a:lnTo>
                    <a:pt x="2242743" y="2295004"/>
                  </a:lnTo>
                  <a:lnTo>
                    <a:pt x="2242743" y="2939986"/>
                  </a:lnTo>
                  <a:lnTo>
                    <a:pt x="2211489" y="3054896"/>
                  </a:lnTo>
                  <a:lnTo>
                    <a:pt x="2080323" y="717778"/>
                  </a:lnTo>
                  <a:lnTo>
                    <a:pt x="2080285" y="716267"/>
                  </a:lnTo>
                  <a:lnTo>
                    <a:pt x="2115210" y="185508"/>
                  </a:lnTo>
                  <a:lnTo>
                    <a:pt x="2142947" y="429056"/>
                  </a:lnTo>
                  <a:lnTo>
                    <a:pt x="2127986" y="487654"/>
                  </a:lnTo>
                  <a:lnTo>
                    <a:pt x="2127669" y="489077"/>
                  </a:lnTo>
                  <a:lnTo>
                    <a:pt x="2127516" y="490588"/>
                  </a:lnTo>
                  <a:lnTo>
                    <a:pt x="2242743" y="2939986"/>
                  </a:lnTo>
                  <a:lnTo>
                    <a:pt x="2242743" y="2295004"/>
                  </a:lnTo>
                  <a:lnTo>
                    <a:pt x="2157946" y="493077"/>
                  </a:lnTo>
                  <a:lnTo>
                    <a:pt x="2173059" y="433882"/>
                  </a:lnTo>
                  <a:lnTo>
                    <a:pt x="2173567" y="431787"/>
                  </a:lnTo>
                  <a:lnTo>
                    <a:pt x="2173541" y="429056"/>
                  </a:lnTo>
                  <a:lnTo>
                    <a:pt x="2173300" y="427634"/>
                  </a:lnTo>
                  <a:lnTo>
                    <a:pt x="2145741" y="185508"/>
                  </a:lnTo>
                  <a:lnTo>
                    <a:pt x="2126361" y="15252"/>
                  </a:lnTo>
                  <a:lnTo>
                    <a:pt x="2125345" y="6007"/>
                  </a:lnTo>
                  <a:lnTo>
                    <a:pt x="2117814" y="0"/>
                  </a:lnTo>
                  <a:lnTo>
                    <a:pt x="2101989" y="1739"/>
                  </a:lnTo>
                  <a:lnTo>
                    <a:pt x="2096363" y="7937"/>
                  </a:lnTo>
                  <a:lnTo>
                    <a:pt x="2096020" y="15252"/>
                  </a:lnTo>
                  <a:lnTo>
                    <a:pt x="2049868" y="716267"/>
                  </a:lnTo>
                  <a:lnTo>
                    <a:pt x="2186952" y="3158286"/>
                  </a:lnTo>
                  <a:lnTo>
                    <a:pt x="2194077" y="3164700"/>
                  </a:lnTo>
                  <a:lnTo>
                    <a:pt x="2209152" y="3163862"/>
                  </a:lnTo>
                  <a:lnTo>
                    <a:pt x="2214562" y="3159239"/>
                  </a:lnTo>
                  <a:lnTo>
                    <a:pt x="2216264" y="3153118"/>
                  </a:lnTo>
                  <a:lnTo>
                    <a:pt x="2242985" y="3054896"/>
                  </a:lnTo>
                  <a:lnTo>
                    <a:pt x="2272665" y="2945765"/>
                  </a:lnTo>
                  <a:lnTo>
                    <a:pt x="2273173" y="2943822"/>
                  </a:lnTo>
                  <a:close/>
                </a:path>
              </a:pathLst>
            </a:custGeom>
            <a:solidFill>
              <a:srgbClr val="0E23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668853" y="2518106"/>
              <a:ext cx="3429933" cy="354181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1647376" y="3768089"/>
            <a:ext cx="1202525" cy="31166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47376" y="7028443"/>
            <a:ext cx="1202525" cy="15524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>
            <a:hlinkClick r:id="" action="ppaction://hlinkshowjump?jump=nextslide"/>
          </p:cNvPr>
          <p:cNvSpPr/>
          <p:nvPr/>
        </p:nvSpPr>
        <p:spPr>
          <a:xfrm>
            <a:off x="3369799" y="4046231"/>
            <a:ext cx="4836795" cy="1269365"/>
          </a:xfrm>
          <a:custGeom>
            <a:avLst/>
            <a:gdLst/>
            <a:ahLst/>
            <a:cxnLst/>
            <a:rect l="l" t="t" r="r" b="b"/>
            <a:pathLst>
              <a:path w="4836795" h="1269364">
                <a:moveTo>
                  <a:pt x="4519122" y="1268827"/>
                </a:moveTo>
                <a:lnTo>
                  <a:pt x="317055" y="1268827"/>
                </a:lnTo>
                <a:lnTo>
                  <a:pt x="270203" y="1265387"/>
                </a:lnTo>
                <a:lnTo>
                  <a:pt x="225484" y="1255397"/>
                </a:lnTo>
                <a:lnTo>
                  <a:pt x="183391" y="1239345"/>
                </a:lnTo>
                <a:lnTo>
                  <a:pt x="144414" y="1217724"/>
                </a:lnTo>
                <a:lnTo>
                  <a:pt x="109042" y="1191023"/>
                </a:lnTo>
                <a:lnTo>
                  <a:pt x="77767" y="1159733"/>
                </a:lnTo>
                <a:lnTo>
                  <a:pt x="51079" y="1124345"/>
                </a:lnTo>
                <a:lnTo>
                  <a:pt x="29467" y="1085349"/>
                </a:lnTo>
                <a:lnTo>
                  <a:pt x="13423" y="1043236"/>
                </a:lnTo>
                <a:lnTo>
                  <a:pt x="3437" y="998498"/>
                </a:lnTo>
                <a:lnTo>
                  <a:pt x="0" y="951623"/>
                </a:lnTo>
                <a:lnTo>
                  <a:pt x="0" y="317208"/>
                </a:lnTo>
                <a:lnTo>
                  <a:pt x="3437" y="270333"/>
                </a:lnTo>
                <a:lnTo>
                  <a:pt x="13423" y="225594"/>
                </a:lnTo>
                <a:lnTo>
                  <a:pt x="29467" y="183481"/>
                </a:lnTo>
                <a:lnTo>
                  <a:pt x="51079" y="144485"/>
                </a:lnTo>
                <a:lnTo>
                  <a:pt x="77767" y="109096"/>
                </a:lnTo>
                <a:lnTo>
                  <a:pt x="109042" y="77805"/>
                </a:lnTo>
                <a:lnTo>
                  <a:pt x="144414" y="51104"/>
                </a:lnTo>
                <a:lnTo>
                  <a:pt x="183391" y="29482"/>
                </a:lnTo>
                <a:lnTo>
                  <a:pt x="225484" y="13430"/>
                </a:lnTo>
                <a:lnTo>
                  <a:pt x="270203" y="3439"/>
                </a:lnTo>
                <a:lnTo>
                  <a:pt x="317055" y="0"/>
                </a:lnTo>
                <a:lnTo>
                  <a:pt x="4519122" y="0"/>
                </a:lnTo>
                <a:lnTo>
                  <a:pt x="4565975" y="3439"/>
                </a:lnTo>
                <a:lnTo>
                  <a:pt x="4610693" y="13430"/>
                </a:lnTo>
                <a:lnTo>
                  <a:pt x="4652786" y="29482"/>
                </a:lnTo>
                <a:lnTo>
                  <a:pt x="4691764" y="51104"/>
                </a:lnTo>
                <a:lnTo>
                  <a:pt x="4727135" y="77805"/>
                </a:lnTo>
                <a:lnTo>
                  <a:pt x="4758410" y="109096"/>
                </a:lnTo>
                <a:lnTo>
                  <a:pt x="4785099" y="144485"/>
                </a:lnTo>
                <a:lnTo>
                  <a:pt x="4806710" y="183481"/>
                </a:lnTo>
                <a:lnTo>
                  <a:pt x="4822754" y="225594"/>
                </a:lnTo>
                <a:lnTo>
                  <a:pt x="4832740" y="270333"/>
                </a:lnTo>
                <a:lnTo>
                  <a:pt x="4836178" y="317208"/>
                </a:lnTo>
                <a:lnTo>
                  <a:pt x="4836178" y="951623"/>
                </a:lnTo>
                <a:lnTo>
                  <a:pt x="4832740" y="998498"/>
                </a:lnTo>
                <a:lnTo>
                  <a:pt x="4822754" y="1043236"/>
                </a:lnTo>
                <a:lnTo>
                  <a:pt x="4806710" y="1085349"/>
                </a:lnTo>
                <a:lnTo>
                  <a:pt x="4785099" y="1124345"/>
                </a:lnTo>
                <a:lnTo>
                  <a:pt x="4758410" y="1159733"/>
                </a:lnTo>
                <a:lnTo>
                  <a:pt x="4727135" y="1191023"/>
                </a:lnTo>
                <a:lnTo>
                  <a:pt x="4691764" y="1217724"/>
                </a:lnTo>
                <a:lnTo>
                  <a:pt x="4652786" y="1239345"/>
                </a:lnTo>
                <a:lnTo>
                  <a:pt x="4610693" y="1255397"/>
                </a:lnTo>
                <a:lnTo>
                  <a:pt x="4565975" y="1265387"/>
                </a:lnTo>
                <a:lnTo>
                  <a:pt x="4519122" y="1268827"/>
                </a:lnTo>
                <a:close/>
              </a:path>
            </a:pathLst>
          </a:custGeom>
          <a:solidFill>
            <a:srgbClr val="6281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>
            <a:hlinkClick r:id="" action="ppaction://hlinkshowjump?jump=nextslide"/>
          </p:cNvPr>
          <p:cNvSpPr/>
          <p:nvPr/>
        </p:nvSpPr>
        <p:spPr>
          <a:xfrm>
            <a:off x="3293076" y="5606075"/>
            <a:ext cx="4992370" cy="1269365"/>
          </a:xfrm>
          <a:custGeom>
            <a:avLst/>
            <a:gdLst/>
            <a:ahLst/>
            <a:cxnLst/>
            <a:rect l="l" t="t" r="r" b="b"/>
            <a:pathLst>
              <a:path w="4992370" h="1269365">
                <a:moveTo>
                  <a:pt x="4675108" y="1268827"/>
                </a:moveTo>
                <a:lnTo>
                  <a:pt x="317179" y="1268827"/>
                </a:lnTo>
                <a:lnTo>
                  <a:pt x="270308" y="1265387"/>
                </a:lnTo>
                <a:lnTo>
                  <a:pt x="225573" y="1255397"/>
                </a:lnTo>
                <a:lnTo>
                  <a:pt x="183464" y="1239345"/>
                </a:lnTo>
                <a:lnTo>
                  <a:pt x="144471" y="1217724"/>
                </a:lnTo>
                <a:lnTo>
                  <a:pt x="109086" y="1191023"/>
                </a:lnTo>
                <a:lnTo>
                  <a:pt x="77798" y="1159733"/>
                </a:lnTo>
                <a:lnTo>
                  <a:pt x="51099" y="1124345"/>
                </a:lnTo>
                <a:lnTo>
                  <a:pt x="29479" y="1085349"/>
                </a:lnTo>
                <a:lnTo>
                  <a:pt x="13429" y="1043236"/>
                </a:lnTo>
                <a:lnTo>
                  <a:pt x="3439" y="998498"/>
                </a:lnTo>
                <a:lnTo>
                  <a:pt x="0" y="951623"/>
                </a:lnTo>
                <a:lnTo>
                  <a:pt x="0" y="317208"/>
                </a:lnTo>
                <a:lnTo>
                  <a:pt x="3439" y="270333"/>
                </a:lnTo>
                <a:lnTo>
                  <a:pt x="13429" y="225594"/>
                </a:lnTo>
                <a:lnTo>
                  <a:pt x="29479" y="183481"/>
                </a:lnTo>
                <a:lnTo>
                  <a:pt x="51099" y="144485"/>
                </a:lnTo>
                <a:lnTo>
                  <a:pt x="77798" y="109096"/>
                </a:lnTo>
                <a:lnTo>
                  <a:pt x="109086" y="77805"/>
                </a:lnTo>
                <a:lnTo>
                  <a:pt x="144471" y="51104"/>
                </a:lnTo>
                <a:lnTo>
                  <a:pt x="183464" y="29482"/>
                </a:lnTo>
                <a:lnTo>
                  <a:pt x="225573" y="13430"/>
                </a:lnTo>
                <a:lnTo>
                  <a:pt x="270308" y="3439"/>
                </a:lnTo>
                <a:lnTo>
                  <a:pt x="317179" y="0"/>
                </a:lnTo>
                <a:lnTo>
                  <a:pt x="4675108" y="0"/>
                </a:lnTo>
                <a:lnTo>
                  <a:pt x="4721977" y="3439"/>
                </a:lnTo>
                <a:lnTo>
                  <a:pt x="4766711" y="13430"/>
                </a:lnTo>
                <a:lnTo>
                  <a:pt x="4808819" y="29482"/>
                </a:lnTo>
                <a:lnTo>
                  <a:pt x="4847811" y="51104"/>
                </a:lnTo>
                <a:lnTo>
                  <a:pt x="4883196" y="77805"/>
                </a:lnTo>
                <a:lnTo>
                  <a:pt x="4914483" y="109096"/>
                </a:lnTo>
                <a:lnTo>
                  <a:pt x="4941182" y="144485"/>
                </a:lnTo>
                <a:lnTo>
                  <a:pt x="4962802" y="183481"/>
                </a:lnTo>
                <a:lnTo>
                  <a:pt x="4978852" y="225594"/>
                </a:lnTo>
                <a:lnTo>
                  <a:pt x="4988842" y="270333"/>
                </a:lnTo>
                <a:lnTo>
                  <a:pt x="4992281" y="317208"/>
                </a:lnTo>
                <a:lnTo>
                  <a:pt x="4992281" y="951623"/>
                </a:lnTo>
                <a:lnTo>
                  <a:pt x="4988842" y="998498"/>
                </a:lnTo>
                <a:lnTo>
                  <a:pt x="4978852" y="1043236"/>
                </a:lnTo>
                <a:lnTo>
                  <a:pt x="4962802" y="1085349"/>
                </a:lnTo>
                <a:lnTo>
                  <a:pt x="4941182" y="1124345"/>
                </a:lnTo>
                <a:lnTo>
                  <a:pt x="4914483" y="1159733"/>
                </a:lnTo>
                <a:lnTo>
                  <a:pt x="4883196" y="1191023"/>
                </a:lnTo>
                <a:lnTo>
                  <a:pt x="4847811" y="1217724"/>
                </a:lnTo>
                <a:lnTo>
                  <a:pt x="4808819" y="1239345"/>
                </a:lnTo>
                <a:lnTo>
                  <a:pt x="4766711" y="1255397"/>
                </a:lnTo>
                <a:lnTo>
                  <a:pt x="4721977" y="1265387"/>
                </a:lnTo>
                <a:lnTo>
                  <a:pt x="4675108" y="1268827"/>
                </a:lnTo>
                <a:close/>
              </a:path>
            </a:pathLst>
          </a:custGeom>
          <a:solidFill>
            <a:srgbClr val="6281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>
            <a:hlinkClick r:id="rId11" action="ppaction://hlinksldjump"/>
          </p:cNvPr>
          <p:cNvSpPr/>
          <p:nvPr/>
        </p:nvSpPr>
        <p:spPr>
          <a:xfrm>
            <a:off x="3339670" y="7169943"/>
            <a:ext cx="5004435" cy="1269365"/>
          </a:xfrm>
          <a:custGeom>
            <a:avLst/>
            <a:gdLst/>
            <a:ahLst/>
            <a:cxnLst/>
            <a:rect l="l" t="t" r="r" b="b"/>
            <a:pathLst>
              <a:path w="5004434" h="1269365">
                <a:moveTo>
                  <a:pt x="4686776" y="1268827"/>
                </a:moveTo>
                <a:lnTo>
                  <a:pt x="317244" y="1268827"/>
                </a:lnTo>
                <a:lnTo>
                  <a:pt x="270364" y="1265387"/>
                </a:lnTo>
                <a:lnTo>
                  <a:pt x="225620" y="1255397"/>
                </a:lnTo>
                <a:lnTo>
                  <a:pt x="183502" y="1239345"/>
                </a:lnTo>
                <a:lnTo>
                  <a:pt x="144501" y="1217724"/>
                </a:lnTo>
                <a:lnTo>
                  <a:pt x="109108" y="1191023"/>
                </a:lnTo>
                <a:lnTo>
                  <a:pt x="77814" y="1159733"/>
                </a:lnTo>
                <a:lnTo>
                  <a:pt x="51110" y="1124345"/>
                </a:lnTo>
                <a:lnTo>
                  <a:pt x="29485" y="1085349"/>
                </a:lnTo>
                <a:lnTo>
                  <a:pt x="13431" y="1043236"/>
                </a:lnTo>
                <a:lnTo>
                  <a:pt x="3439" y="998498"/>
                </a:lnTo>
                <a:lnTo>
                  <a:pt x="0" y="951623"/>
                </a:lnTo>
                <a:lnTo>
                  <a:pt x="0" y="317208"/>
                </a:lnTo>
                <a:lnTo>
                  <a:pt x="3439" y="270333"/>
                </a:lnTo>
                <a:lnTo>
                  <a:pt x="13431" y="225594"/>
                </a:lnTo>
                <a:lnTo>
                  <a:pt x="29485" y="183481"/>
                </a:lnTo>
                <a:lnTo>
                  <a:pt x="51110" y="144485"/>
                </a:lnTo>
                <a:lnTo>
                  <a:pt x="77814" y="109096"/>
                </a:lnTo>
                <a:lnTo>
                  <a:pt x="109108" y="77805"/>
                </a:lnTo>
                <a:lnTo>
                  <a:pt x="144501" y="51104"/>
                </a:lnTo>
                <a:lnTo>
                  <a:pt x="183502" y="29482"/>
                </a:lnTo>
                <a:lnTo>
                  <a:pt x="225620" y="13430"/>
                </a:lnTo>
                <a:lnTo>
                  <a:pt x="270364" y="3439"/>
                </a:lnTo>
                <a:lnTo>
                  <a:pt x="317244" y="0"/>
                </a:lnTo>
                <a:lnTo>
                  <a:pt x="4686776" y="0"/>
                </a:lnTo>
                <a:lnTo>
                  <a:pt x="4733657" y="3439"/>
                </a:lnTo>
                <a:lnTo>
                  <a:pt x="4778402" y="13430"/>
                </a:lnTo>
                <a:lnTo>
                  <a:pt x="4820521" y="29482"/>
                </a:lnTo>
                <a:lnTo>
                  <a:pt x="4859522" y="51104"/>
                </a:lnTo>
                <a:lnTo>
                  <a:pt x="4894915" y="77805"/>
                </a:lnTo>
                <a:lnTo>
                  <a:pt x="4926209" y="109096"/>
                </a:lnTo>
                <a:lnTo>
                  <a:pt x="4952914" y="144485"/>
                </a:lnTo>
                <a:lnTo>
                  <a:pt x="4974538" y="183481"/>
                </a:lnTo>
                <a:lnTo>
                  <a:pt x="4990592" y="225594"/>
                </a:lnTo>
                <a:lnTo>
                  <a:pt x="5000584" y="270333"/>
                </a:lnTo>
                <a:lnTo>
                  <a:pt x="5004024" y="317208"/>
                </a:lnTo>
                <a:lnTo>
                  <a:pt x="5004024" y="951623"/>
                </a:lnTo>
                <a:lnTo>
                  <a:pt x="5000584" y="998498"/>
                </a:lnTo>
                <a:lnTo>
                  <a:pt x="4990592" y="1043236"/>
                </a:lnTo>
                <a:lnTo>
                  <a:pt x="4974538" y="1085349"/>
                </a:lnTo>
                <a:lnTo>
                  <a:pt x="4952914" y="1124345"/>
                </a:lnTo>
                <a:lnTo>
                  <a:pt x="4926209" y="1159733"/>
                </a:lnTo>
                <a:lnTo>
                  <a:pt x="4894915" y="1191023"/>
                </a:lnTo>
                <a:lnTo>
                  <a:pt x="4859522" y="1217724"/>
                </a:lnTo>
                <a:lnTo>
                  <a:pt x="4820521" y="1239345"/>
                </a:lnTo>
                <a:lnTo>
                  <a:pt x="4778402" y="1255397"/>
                </a:lnTo>
                <a:lnTo>
                  <a:pt x="4733657" y="1265387"/>
                </a:lnTo>
                <a:lnTo>
                  <a:pt x="4686776" y="1268827"/>
                </a:lnTo>
                <a:close/>
              </a:path>
            </a:pathLst>
          </a:custGeom>
          <a:solidFill>
            <a:srgbClr val="6281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587332" y="4143887"/>
            <a:ext cx="4462145" cy="406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35"/>
              </a:spcBef>
            </a:pPr>
            <a:r>
              <a:rPr sz="6000" b="1" spc="41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NEWTON</a:t>
            </a:r>
            <a:r>
              <a:rPr sz="6000" b="1" spc="-21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6000" b="1" spc="-77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1</a:t>
            </a:r>
            <a:endParaRPr sz="6000" dirty="0">
              <a:latin typeface="Constantia" panose="02030602050306030303" pitchFamily="18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85"/>
              </a:spcBef>
            </a:pPr>
            <a:r>
              <a:rPr sz="6000" b="1" spc="41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NEWTON</a:t>
            </a:r>
            <a:r>
              <a:rPr sz="6000" b="1" spc="-22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6000" b="1" spc="44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2</a:t>
            </a:r>
            <a:endParaRPr sz="6000" dirty="0">
              <a:latin typeface="Constantia" panose="02030602050306030303" pitchFamily="18" charset="0"/>
              <a:cs typeface="Arial"/>
            </a:endParaRPr>
          </a:p>
          <a:p>
            <a:pPr marL="59055">
              <a:lnSpc>
                <a:spcPct val="100000"/>
              </a:lnSpc>
              <a:spcBef>
                <a:spcPts val="5115"/>
              </a:spcBef>
            </a:pPr>
            <a:r>
              <a:rPr sz="6000" b="1" spc="41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NEWTON</a:t>
            </a:r>
            <a:r>
              <a:rPr sz="6000" b="1" spc="-24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6000" b="1" spc="52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3</a:t>
            </a:r>
            <a:endParaRPr sz="6000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42" name="Action Button: Blank 41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08C10E40-E077-52E5-3513-F5516383600C}"/>
              </a:ext>
            </a:extLst>
          </p:cNvPr>
          <p:cNvSpPr/>
          <p:nvPr/>
        </p:nvSpPr>
        <p:spPr>
          <a:xfrm>
            <a:off x="976524" y="8949621"/>
            <a:ext cx="1143000" cy="1198821"/>
          </a:xfrm>
          <a:prstGeom prst="actionButtonBlank">
            <a:avLst/>
          </a:prstGeom>
          <a:blipFill dpi="0"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Action Button: Blank 4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8384392-5FFD-B533-4CEA-CB12C67D5695}"/>
              </a:ext>
            </a:extLst>
          </p:cNvPr>
          <p:cNvSpPr/>
          <p:nvPr/>
        </p:nvSpPr>
        <p:spPr>
          <a:xfrm>
            <a:off x="15138653" y="9073861"/>
            <a:ext cx="1119963" cy="1028699"/>
          </a:xfrm>
          <a:prstGeom prst="actionButtonBlank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Action Button: Blank 4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CA8EB4B-D77E-8FD2-6DCA-CF3F5B09C1C1}"/>
              </a:ext>
            </a:extLst>
          </p:cNvPr>
          <p:cNvSpPr/>
          <p:nvPr/>
        </p:nvSpPr>
        <p:spPr>
          <a:xfrm>
            <a:off x="3850023" y="9074622"/>
            <a:ext cx="990600" cy="1028699"/>
          </a:xfrm>
          <a:prstGeom prst="actionButtonBlank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Action Button: Blank 44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54B620FB-DCD1-AA81-16BE-3F01B0E5CC14}"/>
              </a:ext>
            </a:extLst>
          </p:cNvPr>
          <p:cNvSpPr/>
          <p:nvPr/>
        </p:nvSpPr>
        <p:spPr>
          <a:xfrm>
            <a:off x="17068800" y="281843"/>
            <a:ext cx="829240" cy="885413"/>
          </a:xfrm>
          <a:prstGeom prst="actionButtonBlank">
            <a:avLst/>
          </a:prstGeom>
          <a:blipFill dpi="0"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Action Button: Blank 45">
            <a:hlinkClick r:id="rId19" action="ppaction://hlinksldjump" highlightClick="1"/>
            <a:extLst>
              <a:ext uri="{FF2B5EF4-FFF2-40B4-BE49-F238E27FC236}">
                <a16:creationId xmlns:a16="http://schemas.microsoft.com/office/drawing/2014/main" id="{B286CEA4-22C3-AE53-6735-B869260F78A2}"/>
              </a:ext>
            </a:extLst>
          </p:cNvPr>
          <p:cNvSpPr/>
          <p:nvPr/>
        </p:nvSpPr>
        <p:spPr>
          <a:xfrm>
            <a:off x="1052724" y="138558"/>
            <a:ext cx="990600" cy="1028699"/>
          </a:xfrm>
          <a:prstGeom prst="actionButtonBlank">
            <a:avLst/>
          </a:prstGeom>
          <a:blipFill dpi="0"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Action Button: Blank 46">
            <a:hlinkClick r:id="rId21" action="ppaction://hlinksldjump" highlightClick="1"/>
            <a:extLst>
              <a:ext uri="{FF2B5EF4-FFF2-40B4-BE49-F238E27FC236}">
                <a16:creationId xmlns:a16="http://schemas.microsoft.com/office/drawing/2014/main" id="{AA5F4E8C-53BB-0D45-7B0E-47D334947CCA}"/>
              </a:ext>
            </a:extLst>
          </p:cNvPr>
          <p:cNvSpPr/>
          <p:nvPr/>
        </p:nvSpPr>
        <p:spPr>
          <a:xfrm>
            <a:off x="3403571" y="181990"/>
            <a:ext cx="965791" cy="831436"/>
          </a:xfrm>
          <a:prstGeom prst="actionButtonBlank">
            <a:avLst/>
          </a:prstGeom>
          <a:blipFill dpi="0"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9585" y="1180784"/>
            <a:ext cx="17778730" cy="8396605"/>
            <a:chOff x="509585" y="1180784"/>
            <a:chExt cx="17778730" cy="8396605"/>
          </a:xfrm>
        </p:grpSpPr>
        <p:sp>
          <p:nvSpPr>
            <p:cNvPr id="3" name="object 3"/>
            <p:cNvSpPr/>
            <p:nvPr/>
          </p:nvSpPr>
          <p:spPr>
            <a:xfrm>
              <a:off x="1028700" y="9058290"/>
              <a:ext cx="10163810" cy="200025"/>
            </a:xfrm>
            <a:custGeom>
              <a:avLst/>
              <a:gdLst/>
              <a:ahLst/>
              <a:cxnLst/>
              <a:rect l="l" t="t" r="r" b="b"/>
              <a:pathLst>
                <a:path w="10163810" h="200025">
                  <a:moveTo>
                    <a:pt x="0" y="0"/>
                  </a:moveTo>
                  <a:lnTo>
                    <a:pt x="10163315" y="0"/>
                  </a:lnTo>
                  <a:lnTo>
                    <a:pt x="10163315" y="200025"/>
                  </a:lnTo>
                  <a:lnTo>
                    <a:pt x="0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8B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078169" y="1180784"/>
              <a:ext cx="7210425" cy="8101330"/>
            </a:xfrm>
            <a:custGeom>
              <a:avLst/>
              <a:gdLst/>
              <a:ahLst/>
              <a:cxnLst/>
              <a:rect l="l" t="t" r="r" b="b"/>
              <a:pathLst>
                <a:path w="7210425" h="8101330">
                  <a:moveTo>
                    <a:pt x="7209830" y="250449"/>
                  </a:moveTo>
                  <a:lnTo>
                    <a:pt x="148717" y="8100851"/>
                  </a:lnTo>
                  <a:lnTo>
                    <a:pt x="0" y="7967085"/>
                  </a:lnTo>
                  <a:lnTo>
                    <a:pt x="7166066" y="0"/>
                  </a:lnTo>
                  <a:lnTo>
                    <a:pt x="7209830" y="39364"/>
                  </a:lnTo>
                  <a:lnTo>
                    <a:pt x="7209830" y="250449"/>
                  </a:lnTo>
                  <a:close/>
                </a:path>
              </a:pathLst>
            </a:custGeom>
            <a:solidFill>
              <a:srgbClr val="B38B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9574" y="8539162"/>
              <a:ext cx="11198860" cy="1038225"/>
            </a:xfrm>
            <a:custGeom>
              <a:avLst/>
              <a:gdLst/>
              <a:ahLst/>
              <a:cxnLst/>
              <a:rect l="l" t="t" r="r" b="b"/>
              <a:pathLst>
                <a:path w="11198860" h="1038225">
                  <a:moveTo>
                    <a:pt x="1038225" y="519137"/>
                  </a:moveTo>
                  <a:lnTo>
                    <a:pt x="1036104" y="471881"/>
                  </a:lnTo>
                  <a:lnTo>
                    <a:pt x="1029868" y="425818"/>
                  </a:lnTo>
                  <a:lnTo>
                    <a:pt x="1019683" y="381127"/>
                  </a:lnTo>
                  <a:lnTo>
                    <a:pt x="1005751" y="337985"/>
                  </a:lnTo>
                  <a:lnTo>
                    <a:pt x="988250" y="296583"/>
                  </a:lnTo>
                  <a:lnTo>
                    <a:pt x="967359" y="257111"/>
                  </a:lnTo>
                  <a:lnTo>
                    <a:pt x="943254" y="219735"/>
                  </a:lnTo>
                  <a:lnTo>
                    <a:pt x="916139" y="184658"/>
                  </a:lnTo>
                  <a:lnTo>
                    <a:pt x="886180" y="152044"/>
                  </a:lnTo>
                  <a:lnTo>
                    <a:pt x="853579" y="122085"/>
                  </a:lnTo>
                  <a:lnTo>
                    <a:pt x="818489" y="94970"/>
                  </a:lnTo>
                  <a:lnTo>
                    <a:pt x="781126" y="70866"/>
                  </a:lnTo>
                  <a:lnTo>
                    <a:pt x="741654" y="49974"/>
                  </a:lnTo>
                  <a:lnTo>
                    <a:pt x="700252" y="32473"/>
                  </a:lnTo>
                  <a:lnTo>
                    <a:pt x="657123" y="18542"/>
                  </a:lnTo>
                  <a:lnTo>
                    <a:pt x="612432" y="8356"/>
                  </a:lnTo>
                  <a:lnTo>
                    <a:pt x="566369" y="2120"/>
                  </a:lnTo>
                  <a:lnTo>
                    <a:pt x="519112" y="0"/>
                  </a:lnTo>
                  <a:lnTo>
                    <a:pt x="471868" y="2120"/>
                  </a:lnTo>
                  <a:lnTo>
                    <a:pt x="425805" y="8356"/>
                  </a:lnTo>
                  <a:lnTo>
                    <a:pt x="381114" y="18542"/>
                  </a:lnTo>
                  <a:lnTo>
                    <a:pt x="337985" y="32473"/>
                  </a:lnTo>
                  <a:lnTo>
                    <a:pt x="296583" y="49974"/>
                  </a:lnTo>
                  <a:lnTo>
                    <a:pt x="257111" y="70866"/>
                  </a:lnTo>
                  <a:lnTo>
                    <a:pt x="219748" y="94970"/>
                  </a:lnTo>
                  <a:lnTo>
                    <a:pt x="184658" y="122085"/>
                  </a:lnTo>
                  <a:lnTo>
                    <a:pt x="152044" y="152044"/>
                  </a:lnTo>
                  <a:lnTo>
                    <a:pt x="122097" y="184658"/>
                  </a:lnTo>
                  <a:lnTo>
                    <a:pt x="94970" y="219735"/>
                  </a:lnTo>
                  <a:lnTo>
                    <a:pt x="70878" y="257111"/>
                  </a:lnTo>
                  <a:lnTo>
                    <a:pt x="49987" y="296583"/>
                  </a:lnTo>
                  <a:lnTo>
                    <a:pt x="32486" y="337985"/>
                  </a:lnTo>
                  <a:lnTo>
                    <a:pt x="18542" y="381127"/>
                  </a:lnTo>
                  <a:lnTo>
                    <a:pt x="8369" y="425818"/>
                  </a:lnTo>
                  <a:lnTo>
                    <a:pt x="2120" y="471881"/>
                  </a:lnTo>
                  <a:lnTo>
                    <a:pt x="0" y="519137"/>
                  </a:lnTo>
                  <a:lnTo>
                    <a:pt x="2120" y="566381"/>
                  </a:lnTo>
                  <a:lnTo>
                    <a:pt x="8369" y="612444"/>
                  </a:lnTo>
                  <a:lnTo>
                    <a:pt x="18542" y="657136"/>
                  </a:lnTo>
                  <a:lnTo>
                    <a:pt x="32486" y="700265"/>
                  </a:lnTo>
                  <a:lnTo>
                    <a:pt x="49987" y="741667"/>
                  </a:lnTo>
                  <a:lnTo>
                    <a:pt x="70878" y="781138"/>
                  </a:lnTo>
                  <a:lnTo>
                    <a:pt x="94970" y="818502"/>
                  </a:lnTo>
                  <a:lnTo>
                    <a:pt x="122097" y="853592"/>
                  </a:lnTo>
                  <a:lnTo>
                    <a:pt x="152044" y="886193"/>
                  </a:lnTo>
                  <a:lnTo>
                    <a:pt x="184658" y="916152"/>
                  </a:lnTo>
                  <a:lnTo>
                    <a:pt x="219748" y="943267"/>
                  </a:lnTo>
                  <a:lnTo>
                    <a:pt x="257111" y="967371"/>
                  </a:lnTo>
                  <a:lnTo>
                    <a:pt x="296583" y="988263"/>
                  </a:lnTo>
                  <a:lnTo>
                    <a:pt x="337985" y="1005763"/>
                  </a:lnTo>
                  <a:lnTo>
                    <a:pt x="381114" y="1019695"/>
                  </a:lnTo>
                  <a:lnTo>
                    <a:pt x="425805" y="1029881"/>
                  </a:lnTo>
                  <a:lnTo>
                    <a:pt x="471868" y="1036116"/>
                  </a:lnTo>
                  <a:lnTo>
                    <a:pt x="518782" y="1038225"/>
                  </a:lnTo>
                  <a:lnTo>
                    <a:pt x="519455" y="1038225"/>
                  </a:lnTo>
                  <a:lnTo>
                    <a:pt x="566369" y="1036116"/>
                  </a:lnTo>
                  <a:lnTo>
                    <a:pt x="612432" y="1029881"/>
                  </a:lnTo>
                  <a:lnTo>
                    <a:pt x="657123" y="1019695"/>
                  </a:lnTo>
                  <a:lnTo>
                    <a:pt x="700252" y="1005763"/>
                  </a:lnTo>
                  <a:lnTo>
                    <a:pt x="741654" y="988263"/>
                  </a:lnTo>
                  <a:lnTo>
                    <a:pt x="781126" y="967371"/>
                  </a:lnTo>
                  <a:lnTo>
                    <a:pt x="818489" y="943267"/>
                  </a:lnTo>
                  <a:lnTo>
                    <a:pt x="853579" y="916152"/>
                  </a:lnTo>
                  <a:lnTo>
                    <a:pt x="886180" y="886193"/>
                  </a:lnTo>
                  <a:lnTo>
                    <a:pt x="916139" y="853592"/>
                  </a:lnTo>
                  <a:lnTo>
                    <a:pt x="943254" y="818502"/>
                  </a:lnTo>
                  <a:lnTo>
                    <a:pt x="967359" y="781138"/>
                  </a:lnTo>
                  <a:lnTo>
                    <a:pt x="988250" y="741667"/>
                  </a:lnTo>
                  <a:lnTo>
                    <a:pt x="1005751" y="700265"/>
                  </a:lnTo>
                  <a:lnTo>
                    <a:pt x="1019683" y="657136"/>
                  </a:lnTo>
                  <a:lnTo>
                    <a:pt x="1029868" y="612444"/>
                  </a:lnTo>
                  <a:lnTo>
                    <a:pt x="1036104" y="566381"/>
                  </a:lnTo>
                  <a:lnTo>
                    <a:pt x="1038225" y="519137"/>
                  </a:lnTo>
                  <a:close/>
                </a:path>
                <a:path w="11198860" h="1038225">
                  <a:moveTo>
                    <a:pt x="11198263" y="518795"/>
                  </a:moveTo>
                  <a:lnTo>
                    <a:pt x="11196155" y="471881"/>
                  </a:lnTo>
                  <a:lnTo>
                    <a:pt x="11189907" y="425818"/>
                  </a:lnTo>
                  <a:lnTo>
                    <a:pt x="11179734" y="381127"/>
                  </a:lnTo>
                  <a:lnTo>
                    <a:pt x="11165802" y="337985"/>
                  </a:lnTo>
                  <a:lnTo>
                    <a:pt x="11148289" y="296583"/>
                  </a:lnTo>
                  <a:lnTo>
                    <a:pt x="11127397" y="257111"/>
                  </a:lnTo>
                  <a:lnTo>
                    <a:pt x="11103305" y="219735"/>
                  </a:lnTo>
                  <a:lnTo>
                    <a:pt x="11076191" y="184658"/>
                  </a:lnTo>
                  <a:lnTo>
                    <a:pt x="11046231" y="152044"/>
                  </a:lnTo>
                  <a:lnTo>
                    <a:pt x="11013618" y="122085"/>
                  </a:lnTo>
                  <a:lnTo>
                    <a:pt x="10978540" y="94970"/>
                  </a:lnTo>
                  <a:lnTo>
                    <a:pt x="10941177" y="70866"/>
                  </a:lnTo>
                  <a:lnTo>
                    <a:pt x="10901693" y="49974"/>
                  </a:lnTo>
                  <a:lnTo>
                    <a:pt x="10860303" y="32473"/>
                  </a:lnTo>
                  <a:lnTo>
                    <a:pt x="10817174" y="18542"/>
                  </a:lnTo>
                  <a:lnTo>
                    <a:pt x="10772483" y="8356"/>
                  </a:lnTo>
                  <a:lnTo>
                    <a:pt x="10726420" y="2120"/>
                  </a:lnTo>
                  <a:lnTo>
                    <a:pt x="10679163" y="0"/>
                  </a:lnTo>
                  <a:lnTo>
                    <a:pt x="10631919" y="2120"/>
                  </a:lnTo>
                  <a:lnTo>
                    <a:pt x="10585856" y="8356"/>
                  </a:lnTo>
                  <a:lnTo>
                    <a:pt x="10541165" y="18542"/>
                  </a:lnTo>
                  <a:lnTo>
                    <a:pt x="10498036" y="32473"/>
                  </a:lnTo>
                  <a:lnTo>
                    <a:pt x="10456634" y="49974"/>
                  </a:lnTo>
                  <a:lnTo>
                    <a:pt x="10417162" y="70866"/>
                  </a:lnTo>
                  <a:lnTo>
                    <a:pt x="10379786" y="94970"/>
                  </a:lnTo>
                  <a:lnTo>
                    <a:pt x="10344709" y="122085"/>
                  </a:lnTo>
                  <a:lnTo>
                    <a:pt x="10312095" y="152044"/>
                  </a:lnTo>
                  <a:lnTo>
                    <a:pt x="10282136" y="184658"/>
                  </a:lnTo>
                  <a:lnTo>
                    <a:pt x="10255009" y="219735"/>
                  </a:lnTo>
                  <a:lnTo>
                    <a:pt x="10230917" y="257111"/>
                  </a:lnTo>
                  <a:lnTo>
                    <a:pt x="10210025" y="296583"/>
                  </a:lnTo>
                  <a:lnTo>
                    <a:pt x="10192512" y="337985"/>
                  </a:lnTo>
                  <a:lnTo>
                    <a:pt x="10178580" y="381127"/>
                  </a:lnTo>
                  <a:lnTo>
                    <a:pt x="10168395" y="425818"/>
                  </a:lnTo>
                  <a:lnTo>
                    <a:pt x="10162159" y="471881"/>
                  </a:lnTo>
                  <a:lnTo>
                    <a:pt x="10160051" y="518795"/>
                  </a:lnTo>
                  <a:lnTo>
                    <a:pt x="10160051" y="519468"/>
                  </a:lnTo>
                  <a:lnTo>
                    <a:pt x="10162159" y="566381"/>
                  </a:lnTo>
                  <a:lnTo>
                    <a:pt x="10168395" y="612444"/>
                  </a:lnTo>
                  <a:lnTo>
                    <a:pt x="10178580" y="657136"/>
                  </a:lnTo>
                  <a:lnTo>
                    <a:pt x="10192512" y="700265"/>
                  </a:lnTo>
                  <a:lnTo>
                    <a:pt x="10210025" y="741667"/>
                  </a:lnTo>
                  <a:lnTo>
                    <a:pt x="10230917" y="781138"/>
                  </a:lnTo>
                  <a:lnTo>
                    <a:pt x="10255009" y="818502"/>
                  </a:lnTo>
                  <a:lnTo>
                    <a:pt x="10282136" y="853592"/>
                  </a:lnTo>
                  <a:lnTo>
                    <a:pt x="10312095" y="886193"/>
                  </a:lnTo>
                  <a:lnTo>
                    <a:pt x="10344709" y="916152"/>
                  </a:lnTo>
                  <a:lnTo>
                    <a:pt x="10379786" y="943267"/>
                  </a:lnTo>
                  <a:lnTo>
                    <a:pt x="10417162" y="967371"/>
                  </a:lnTo>
                  <a:lnTo>
                    <a:pt x="10456634" y="988263"/>
                  </a:lnTo>
                  <a:lnTo>
                    <a:pt x="10498036" y="1005763"/>
                  </a:lnTo>
                  <a:lnTo>
                    <a:pt x="10541165" y="1019695"/>
                  </a:lnTo>
                  <a:lnTo>
                    <a:pt x="10585856" y="1029881"/>
                  </a:lnTo>
                  <a:lnTo>
                    <a:pt x="10631919" y="1036116"/>
                  </a:lnTo>
                  <a:lnTo>
                    <a:pt x="10678833" y="1038225"/>
                  </a:lnTo>
                  <a:lnTo>
                    <a:pt x="10679506" y="1038225"/>
                  </a:lnTo>
                  <a:lnTo>
                    <a:pt x="10726420" y="1036116"/>
                  </a:lnTo>
                  <a:lnTo>
                    <a:pt x="10772483" y="1029881"/>
                  </a:lnTo>
                  <a:lnTo>
                    <a:pt x="10817174" y="1019695"/>
                  </a:lnTo>
                  <a:lnTo>
                    <a:pt x="10860303" y="1005763"/>
                  </a:lnTo>
                  <a:lnTo>
                    <a:pt x="10901693" y="988263"/>
                  </a:lnTo>
                  <a:lnTo>
                    <a:pt x="10941177" y="967371"/>
                  </a:lnTo>
                  <a:lnTo>
                    <a:pt x="10978540" y="943267"/>
                  </a:lnTo>
                  <a:lnTo>
                    <a:pt x="11013618" y="916152"/>
                  </a:lnTo>
                  <a:lnTo>
                    <a:pt x="11046231" y="886193"/>
                  </a:lnTo>
                  <a:lnTo>
                    <a:pt x="11076191" y="853592"/>
                  </a:lnTo>
                  <a:lnTo>
                    <a:pt x="11103305" y="818502"/>
                  </a:lnTo>
                  <a:lnTo>
                    <a:pt x="11127397" y="781138"/>
                  </a:lnTo>
                  <a:lnTo>
                    <a:pt x="11148289" y="741667"/>
                  </a:lnTo>
                  <a:lnTo>
                    <a:pt x="11165802" y="700265"/>
                  </a:lnTo>
                  <a:lnTo>
                    <a:pt x="11179734" y="657136"/>
                  </a:lnTo>
                  <a:lnTo>
                    <a:pt x="11189907" y="612444"/>
                  </a:lnTo>
                  <a:lnTo>
                    <a:pt x="11196155" y="566381"/>
                  </a:lnTo>
                  <a:lnTo>
                    <a:pt x="11198263" y="519468"/>
                  </a:lnTo>
                  <a:lnTo>
                    <a:pt x="11198263" y="518795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604886" y="7946374"/>
            <a:ext cx="253238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b="1" spc="25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NEWTON</a:t>
            </a:r>
            <a:r>
              <a:rPr sz="3550" b="1" spc="-16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550" b="1" spc="-45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1</a:t>
            </a:r>
            <a:endParaRPr sz="3550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18720000">
            <a:off x="14188013" y="5858989"/>
            <a:ext cx="2643010" cy="4664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85"/>
              </a:lnSpc>
            </a:pPr>
            <a:r>
              <a:rPr sz="3550" b="1" spc="13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N</a:t>
            </a:r>
            <a:r>
              <a:rPr sz="3550" b="1" spc="-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E</a:t>
            </a:r>
            <a:r>
              <a:rPr sz="3550" b="1" spc="49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W</a:t>
            </a:r>
            <a:r>
              <a:rPr sz="5325" b="1" spc="637" baseline="156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T</a:t>
            </a:r>
            <a:r>
              <a:rPr sz="5325" b="1" spc="142" baseline="156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O</a:t>
            </a:r>
            <a:r>
              <a:rPr sz="5325" b="1" spc="262" baseline="2347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N</a:t>
            </a:r>
            <a:r>
              <a:rPr sz="5325" b="1" spc="-202" baseline="2347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5325" b="1" spc="397" baseline="2347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2</a:t>
            </a:r>
            <a:endParaRPr sz="5325" baseline="2347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13411" y="3644676"/>
            <a:ext cx="5187950" cy="2871042"/>
          </a:xfrm>
          <a:prstGeom prst="rect">
            <a:avLst/>
          </a:prstGeom>
          <a:solidFill>
            <a:srgbClr val="FFF5D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600" dirty="0">
              <a:latin typeface="Times New Roman"/>
              <a:cs typeface="Times New Roman"/>
            </a:endParaRPr>
          </a:p>
          <a:p>
            <a:pPr marL="1225550" marR="692150" indent="-523240">
              <a:lnSpc>
                <a:spcPct val="116399"/>
              </a:lnSpc>
              <a:spcBef>
                <a:spcPts val="3140"/>
              </a:spcBef>
            </a:pPr>
            <a:r>
              <a:rPr sz="2100" spc="46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∑</a:t>
            </a:r>
            <a:r>
              <a:rPr sz="2900" b="1" spc="46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F=</a:t>
            </a:r>
            <a:r>
              <a:rPr sz="2900" b="1" spc="-114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lang="en-US" sz="2900" b="1" spc="62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0</a:t>
            </a:r>
            <a:r>
              <a:rPr sz="2900" b="1" spc="-114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b="1" spc="8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atau</a:t>
            </a:r>
            <a:r>
              <a:rPr sz="2900" b="1" spc="-11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b="1" spc="5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Resultan  </a:t>
            </a:r>
            <a:r>
              <a:rPr sz="2900" b="1" spc="4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Gaya </a:t>
            </a:r>
            <a:r>
              <a:rPr sz="2900" b="1" spc="10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(kg</a:t>
            </a:r>
            <a:r>
              <a:rPr sz="2900" b="1" spc="-229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b="1" spc="11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m/s2)</a:t>
            </a:r>
            <a:endParaRPr lang="en-US" sz="2900" b="1" spc="110" dirty="0">
              <a:solidFill>
                <a:srgbClr val="253842"/>
              </a:solidFill>
              <a:latin typeface="Constantia" panose="02030602050306030303" pitchFamily="18" charset="0"/>
              <a:cs typeface="Arial"/>
            </a:endParaRPr>
          </a:p>
          <a:p>
            <a:pPr marL="1225550" marR="692150" indent="-523240">
              <a:lnSpc>
                <a:spcPct val="116399"/>
              </a:lnSpc>
              <a:spcBef>
                <a:spcPts val="3140"/>
              </a:spcBef>
            </a:pPr>
            <a:endParaRPr sz="2900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38509" y="1179520"/>
            <a:ext cx="5187950" cy="3514680"/>
          </a:xfrm>
          <a:prstGeom prst="rect">
            <a:avLst/>
          </a:prstGeom>
          <a:solidFill>
            <a:srgbClr val="FFF5D5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521334" marR="2358390">
              <a:lnSpc>
                <a:spcPct val="116399"/>
              </a:lnSpc>
              <a:tabLst>
                <a:tab pos="1237615" algn="l"/>
              </a:tabLst>
            </a:pPr>
            <a:r>
              <a:rPr sz="2900" b="1" spc="6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F</a:t>
            </a:r>
            <a:r>
              <a:rPr sz="2900" b="1" spc="-8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b="1" spc="-6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=	</a:t>
            </a:r>
            <a:r>
              <a:rPr sz="2900" b="1" spc="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m.a  </a:t>
            </a:r>
            <a:r>
              <a:rPr sz="2900" b="1" spc="10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keterangan</a:t>
            </a:r>
            <a:r>
              <a:rPr sz="2900" b="1" spc="-13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b="1" spc="-20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:</a:t>
            </a:r>
            <a:endParaRPr sz="2900" dirty="0">
              <a:latin typeface="Constantia" panose="02030602050306030303" pitchFamily="18" charset="0"/>
              <a:cs typeface="Arial"/>
            </a:endParaRPr>
          </a:p>
          <a:p>
            <a:pPr marL="521334">
              <a:lnSpc>
                <a:spcPct val="100000"/>
              </a:lnSpc>
              <a:spcBef>
                <a:spcPts val="570"/>
              </a:spcBef>
            </a:pPr>
            <a:r>
              <a:rPr sz="2900" b="1" spc="6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F </a:t>
            </a:r>
            <a:r>
              <a:rPr sz="2900" b="1" spc="-6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=</a:t>
            </a:r>
            <a:r>
              <a:rPr sz="2900" b="1" spc="-24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b="1" spc="9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gaya(N)</a:t>
            </a:r>
            <a:endParaRPr sz="2900" dirty="0">
              <a:latin typeface="Constantia" panose="02030602050306030303" pitchFamily="18" charset="0"/>
              <a:cs typeface="Arial"/>
            </a:endParaRPr>
          </a:p>
          <a:p>
            <a:pPr marL="521334" marR="639445">
              <a:lnSpc>
                <a:spcPct val="116399"/>
              </a:lnSpc>
            </a:pPr>
            <a:r>
              <a:rPr sz="2900" b="1" spc="4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m </a:t>
            </a:r>
            <a:r>
              <a:rPr sz="2900" b="1" spc="-6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= </a:t>
            </a:r>
            <a:r>
              <a:rPr sz="2900" b="1" spc="-2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massa </a:t>
            </a:r>
            <a:r>
              <a:rPr sz="2900" b="1" spc="8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benda </a:t>
            </a:r>
            <a:r>
              <a:rPr sz="2900" b="1" spc="13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(kg)  </a:t>
            </a:r>
            <a:r>
              <a:rPr sz="2900" b="1" spc="2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a </a:t>
            </a:r>
            <a:r>
              <a:rPr sz="2900" b="1" spc="-6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=</a:t>
            </a:r>
            <a:r>
              <a:rPr sz="2900" b="1" spc="-22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b="1" spc="114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percepatan(m/s2).</a:t>
            </a:r>
            <a:endParaRPr lang="en-US" sz="2900" b="1" spc="114" dirty="0">
              <a:solidFill>
                <a:srgbClr val="253842"/>
              </a:solidFill>
              <a:latin typeface="Constantia" panose="02030602050306030303" pitchFamily="18" charset="0"/>
              <a:cs typeface="Arial"/>
            </a:endParaRPr>
          </a:p>
          <a:p>
            <a:pPr marL="521334" marR="639445">
              <a:lnSpc>
                <a:spcPct val="116399"/>
              </a:lnSpc>
            </a:pPr>
            <a:endParaRPr sz="2900" dirty="0">
              <a:latin typeface="Constantia" panose="02030602050306030303" pitchFamily="18" charset="0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sp>
          <p:nvSpPr>
            <p:cNvPr id="11" name="object 11"/>
            <p:cNvSpPr/>
            <p:nvPr/>
          </p:nvSpPr>
          <p:spPr>
            <a:xfrm>
              <a:off x="0" y="2"/>
              <a:ext cx="6021552" cy="18228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827994" y="8889169"/>
              <a:ext cx="5460365" cy="1398270"/>
            </a:xfrm>
            <a:custGeom>
              <a:avLst/>
              <a:gdLst/>
              <a:ahLst/>
              <a:cxnLst/>
              <a:rect l="l" t="t" r="r" b="b"/>
              <a:pathLst>
                <a:path w="5460365" h="1398270">
                  <a:moveTo>
                    <a:pt x="5460005" y="336551"/>
                  </a:moveTo>
                  <a:lnTo>
                    <a:pt x="4998613" y="336551"/>
                  </a:lnTo>
                  <a:lnTo>
                    <a:pt x="5016295" y="295193"/>
                  </a:lnTo>
                  <a:lnTo>
                    <a:pt x="5037759" y="255710"/>
                  </a:lnTo>
                  <a:lnTo>
                    <a:pt x="5062793" y="218293"/>
                  </a:lnTo>
                  <a:lnTo>
                    <a:pt x="5091189" y="183131"/>
                  </a:lnTo>
                  <a:lnTo>
                    <a:pt x="5122736" y="150415"/>
                  </a:lnTo>
                  <a:lnTo>
                    <a:pt x="5157225" y="120336"/>
                  </a:lnTo>
                  <a:lnTo>
                    <a:pt x="5194445" y="93082"/>
                  </a:lnTo>
                  <a:lnTo>
                    <a:pt x="5234187" y="68846"/>
                  </a:lnTo>
                  <a:lnTo>
                    <a:pt x="5276239" y="47816"/>
                  </a:lnTo>
                  <a:lnTo>
                    <a:pt x="5320394" y="30183"/>
                  </a:lnTo>
                  <a:lnTo>
                    <a:pt x="5366439" y="16138"/>
                  </a:lnTo>
                  <a:lnTo>
                    <a:pt x="5414166" y="5870"/>
                  </a:lnTo>
                  <a:lnTo>
                    <a:pt x="5460005" y="0"/>
                  </a:lnTo>
                  <a:lnTo>
                    <a:pt x="5460005" y="336551"/>
                  </a:lnTo>
                  <a:close/>
                </a:path>
                <a:path w="5460365" h="1398270">
                  <a:moveTo>
                    <a:pt x="5460005" y="620631"/>
                  </a:moveTo>
                  <a:lnTo>
                    <a:pt x="4231521" y="620631"/>
                  </a:lnTo>
                  <a:lnTo>
                    <a:pt x="4248738" y="578827"/>
                  </a:lnTo>
                  <a:lnTo>
                    <a:pt x="4269808" y="538961"/>
                  </a:lnTo>
                  <a:lnTo>
                    <a:pt x="4294521" y="501220"/>
                  </a:lnTo>
                  <a:lnTo>
                    <a:pt x="4322667" y="465789"/>
                  </a:lnTo>
                  <a:lnTo>
                    <a:pt x="4354035" y="432852"/>
                  </a:lnTo>
                  <a:lnTo>
                    <a:pt x="4388417" y="402596"/>
                  </a:lnTo>
                  <a:lnTo>
                    <a:pt x="4425601" y="375205"/>
                  </a:lnTo>
                  <a:lnTo>
                    <a:pt x="4465378" y="350865"/>
                  </a:lnTo>
                  <a:lnTo>
                    <a:pt x="4507538" y="329761"/>
                  </a:lnTo>
                  <a:lnTo>
                    <a:pt x="4551871" y="312078"/>
                  </a:lnTo>
                  <a:lnTo>
                    <a:pt x="4598167" y="298003"/>
                  </a:lnTo>
                  <a:lnTo>
                    <a:pt x="4646216" y="287719"/>
                  </a:lnTo>
                  <a:lnTo>
                    <a:pt x="4695808" y="281413"/>
                  </a:lnTo>
                  <a:lnTo>
                    <a:pt x="4746732" y="279270"/>
                  </a:lnTo>
                  <a:lnTo>
                    <a:pt x="4800854" y="281704"/>
                  </a:lnTo>
                  <a:lnTo>
                    <a:pt x="4853226" y="288864"/>
                  </a:lnTo>
                  <a:lnTo>
                    <a:pt x="4903726" y="300535"/>
                  </a:lnTo>
                  <a:lnTo>
                    <a:pt x="4952229" y="316503"/>
                  </a:lnTo>
                  <a:lnTo>
                    <a:pt x="4998613" y="336551"/>
                  </a:lnTo>
                  <a:lnTo>
                    <a:pt x="5460005" y="336551"/>
                  </a:lnTo>
                  <a:lnTo>
                    <a:pt x="5460005" y="620631"/>
                  </a:lnTo>
                  <a:close/>
                </a:path>
                <a:path w="5460365" h="1398270">
                  <a:moveTo>
                    <a:pt x="5460005" y="991897"/>
                  </a:moveTo>
                  <a:lnTo>
                    <a:pt x="3501111" y="991897"/>
                  </a:lnTo>
                  <a:lnTo>
                    <a:pt x="3483930" y="952755"/>
                  </a:lnTo>
                  <a:lnTo>
                    <a:pt x="3468458" y="917680"/>
                  </a:lnTo>
                  <a:lnTo>
                    <a:pt x="3457280" y="881312"/>
                  </a:lnTo>
                  <a:lnTo>
                    <a:pt x="3452979" y="838291"/>
                  </a:lnTo>
                  <a:lnTo>
                    <a:pt x="3455051" y="792752"/>
                  </a:lnTo>
                  <a:lnTo>
                    <a:pt x="3461155" y="747987"/>
                  </a:lnTo>
                  <a:lnTo>
                    <a:pt x="3471123" y="704301"/>
                  </a:lnTo>
                  <a:lnTo>
                    <a:pt x="3484788" y="662002"/>
                  </a:lnTo>
                  <a:lnTo>
                    <a:pt x="3501982" y="621396"/>
                  </a:lnTo>
                  <a:lnTo>
                    <a:pt x="3522539" y="582789"/>
                  </a:lnTo>
                  <a:lnTo>
                    <a:pt x="3546291" y="546487"/>
                  </a:lnTo>
                  <a:lnTo>
                    <a:pt x="3573069" y="512796"/>
                  </a:lnTo>
                  <a:lnTo>
                    <a:pt x="3602708" y="482024"/>
                  </a:lnTo>
                  <a:lnTo>
                    <a:pt x="3635039" y="454477"/>
                  </a:lnTo>
                  <a:lnTo>
                    <a:pt x="3669896" y="430460"/>
                  </a:lnTo>
                  <a:lnTo>
                    <a:pt x="3707109" y="410281"/>
                  </a:lnTo>
                  <a:lnTo>
                    <a:pt x="3746513" y="394245"/>
                  </a:lnTo>
                  <a:lnTo>
                    <a:pt x="3787940" y="382659"/>
                  </a:lnTo>
                  <a:lnTo>
                    <a:pt x="3831222" y="375829"/>
                  </a:lnTo>
                  <a:lnTo>
                    <a:pt x="3876192" y="374062"/>
                  </a:lnTo>
                  <a:lnTo>
                    <a:pt x="3922683" y="377664"/>
                  </a:lnTo>
                  <a:lnTo>
                    <a:pt x="3970526" y="386941"/>
                  </a:lnTo>
                  <a:lnTo>
                    <a:pt x="4023348" y="402727"/>
                  </a:lnTo>
                  <a:lnTo>
                    <a:pt x="4070237" y="422511"/>
                  </a:lnTo>
                  <a:lnTo>
                    <a:pt x="4111275" y="446212"/>
                  </a:lnTo>
                  <a:lnTo>
                    <a:pt x="4146542" y="473747"/>
                  </a:lnTo>
                  <a:lnTo>
                    <a:pt x="4176120" y="505038"/>
                  </a:lnTo>
                  <a:lnTo>
                    <a:pt x="4200088" y="540002"/>
                  </a:lnTo>
                  <a:lnTo>
                    <a:pt x="4218528" y="578560"/>
                  </a:lnTo>
                  <a:lnTo>
                    <a:pt x="4231521" y="620631"/>
                  </a:lnTo>
                  <a:lnTo>
                    <a:pt x="5460005" y="620631"/>
                  </a:lnTo>
                  <a:lnTo>
                    <a:pt x="5460005" y="991897"/>
                  </a:lnTo>
                  <a:close/>
                </a:path>
                <a:path w="5460365" h="1398270">
                  <a:moveTo>
                    <a:pt x="5460005" y="1397829"/>
                  </a:moveTo>
                  <a:lnTo>
                    <a:pt x="3950" y="1397829"/>
                  </a:lnTo>
                  <a:lnTo>
                    <a:pt x="1528" y="1373162"/>
                  </a:lnTo>
                  <a:lnTo>
                    <a:pt x="51" y="1322846"/>
                  </a:lnTo>
                  <a:lnTo>
                    <a:pt x="0" y="1273630"/>
                  </a:lnTo>
                  <a:lnTo>
                    <a:pt x="2325" y="1226940"/>
                  </a:lnTo>
                  <a:lnTo>
                    <a:pt x="9165" y="1181505"/>
                  </a:lnTo>
                  <a:lnTo>
                    <a:pt x="20310" y="1137508"/>
                  </a:lnTo>
                  <a:lnTo>
                    <a:pt x="35553" y="1095128"/>
                  </a:lnTo>
                  <a:lnTo>
                    <a:pt x="54686" y="1054547"/>
                  </a:lnTo>
                  <a:lnTo>
                    <a:pt x="77503" y="1015948"/>
                  </a:lnTo>
                  <a:lnTo>
                    <a:pt x="103794" y="979510"/>
                  </a:lnTo>
                  <a:lnTo>
                    <a:pt x="133353" y="945416"/>
                  </a:lnTo>
                  <a:lnTo>
                    <a:pt x="165971" y="913846"/>
                  </a:lnTo>
                  <a:lnTo>
                    <a:pt x="201442" y="884983"/>
                  </a:lnTo>
                  <a:lnTo>
                    <a:pt x="239556" y="859007"/>
                  </a:lnTo>
                  <a:lnTo>
                    <a:pt x="280108" y="836100"/>
                  </a:lnTo>
                  <a:lnTo>
                    <a:pt x="322888" y="816443"/>
                  </a:lnTo>
                  <a:lnTo>
                    <a:pt x="367690" y="800218"/>
                  </a:lnTo>
                  <a:lnTo>
                    <a:pt x="414306" y="787605"/>
                  </a:lnTo>
                  <a:lnTo>
                    <a:pt x="462527" y="778787"/>
                  </a:lnTo>
                  <a:lnTo>
                    <a:pt x="486812" y="738054"/>
                  </a:lnTo>
                  <a:lnTo>
                    <a:pt x="514884" y="699652"/>
                  </a:lnTo>
                  <a:lnTo>
                    <a:pt x="546520" y="663811"/>
                  </a:lnTo>
                  <a:lnTo>
                    <a:pt x="581497" y="630763"/>
                  </a:lnTo>
                  <a:lnTo>
                    <a:pt x="619593" y="600738"/>
                  </a:lnTo>
                  <a:lnTo>
                    <a:pt x="660584" y="573967"/>
                  </a:lnTo>
                  <a:lnTo>
                    <a:pt x="704247" y="550682"/>
                  </a:lnTo>
                  <a:lnTo>
                    <a:pt x="750359" y="531112"/>
                  </a:lnTo>
                  <a:lnTo>
                    <a:pt x="798698" y="515489"/>
                  </a:lnTo>
                  <a:lnTo>
                    <a:pt x="849039" y="504045"/>
                  </a:lnTo>
                  <a:lnTo>
                    <a:pt x="901161" y="497008"/>
                  </a:lnTo>
                  <a:lnTo>
                    <a:pt x="954841" y="494611"/>
                  </a:lnTo>
                  <a:lnTo>
                    <a:pt x="1007245" y="496734"/>
                  </a:lnTo>
                  <a:lnTo>
                    <a:pt x="1057866" y="503002"/>
                  </a:lnTo>
                  <a:lnTo>
                    <a:pt x="1106545" y="513264"/>
                  </a:lnTo>
                  <a:lnTo>
                    <a:pt x="1153123" y="527369"/>
                  </a:lnTo>
                  <a:lnTo>
                    <a:pt x="1197444" y="545166"/>
                  </a:lnTo>
                  <a:lnTo>
                    <a:pt x="1239347" y="566504"/>
                  </a:lnTo>
                  <a:lnTo>
                    <a:pt x="1278675" y="591232"/>
                  </a:lnTo>
                  <a:lnTo>
                    <a:pt x="1315270" y="619199"/>
                  </a:lnTo>
                  <a:lnTo>
                    <a:pt x="1348972" y="650253"/>
                  </a:lnTo>
                  <a:lnTo>
                    <a:pt x="1379624" y="684245"/>
                  </a:lnTo>
                  <a:lnTo>
                    <a:pt x="1407067" y="721022"/>
                  </a:lnTo>
                  <a:lnTo>
                    <a:pt x="1431143" y="760434"/>
                  </a:lnTo>
                  <a:lnTo>
                    <a:pt x="2220752" y="760434"/>
                  </a:lnTo>
                  <a:lnTo>
                    <a:pt x="2278425" y="817979"/>
                  </a:lnTo>
                  <a:lnTo>
                    <a:pt x="2305839" y="852934"/>
                  </a:lnTo>
                  <a:lnTo>
                    <a:pt x="2329564" y="889585"/>
                  </a:lnTo>
                  <a:lnTo>
                    <a:pt x="2349305" y="927719"/>
                  </a:lnTo>
                  <a:lnTo>
                    <a:pt x="2846150" y="927719"/>
                  </a:lnTo>
                  <a:lnTo>
                    <a:pt x="2919531" y="967712"/>
                  </a:lnTo>
                  <a:lnTo>
                    <a:pt x="2958489" y="994827"/>
                  </a:lnTo>
                  <a:lnTo>
                    <a:pt x="2994772" y="1024497"/>
                  </a:lnTo>
                  <a:lnTo>
                    <a:pt x="3028087" y="1056473"/>
                  </a:lnTo>
                  <a:lnTo>
                    <a:pt x="3058140" y="1090506"/>
                  </a:lnTo>
                  <a:lnTo>
                    <a:pt x="3084637" y="1126345"/>
                  </a:lnTo>
                  <a:lnTo>
                    <a:pt x="3107284" y="1163741"/>
                  </a:lnTo>
                  <a:lnTo>
                    <a:pt x="5460005" y="1163741"/>
                  </a:lnTo>
                  <a:lnTo>
                    <a:pt x="5460005" y="1397829"/>
                  </a:lnTo>
                  <a:close/>
                </a:path>
                <a:path w="5460365" h="1398270">
                  <a:moveTo>
                    <a:pt x="2220752" y="760434"/>
                  </a:moveTo>
                  <a:lnTo>
                    <a:pt x="1431143" y="760434"/>
                  </a:lnTo>
                  <a:lnTo>
                    <a:pt x="1465503" y="732234"/>
                  </a:lnTo>
                  <a:lnTo>
                    <a:pt x="1502773" y="705942"/>
                  </a:lnTo>
                  <a:lnTo>
                    <a:pt x="1542632" y="681934"/>
                  </a:lnTo>
                  <a:lnTo>
                    <a:pt x="1584758" y="660587"/>
                  </a:lnTo>
                  <a:lnTo>
                    <a:pt x="1628826" y="642277"/>
                  </a:lnTo>
                  <a:lnTo>
                    <a:pt x="1674516" y="627381"/>
                  </a:lnTo>
                  <a:lnTo>
                    <a:pt x="1721505" y="616275"/>
                  </a:lnTo>
                  <a:lnTo>
                    <a:pt x="1769469" y="609335"/>
                  </a:lnTo>
                  <a:lnTo>
                    <a:pt x="1818088" y="606938"/>
                  </a:lnTo>
                  <a:lnTo>
                    <a:pt x="1866539" y="609041"/>
                  </a:lnTo>
                  <a:lnTo>
                    <a:pt x="1914558" y="615205"/>
                  </a:lnTo>
                  <a:lnTo>
                    <a:pt x="1961849" y="625215"/>
                  </a:lnTo>
                  <a:lnTo>
                    <a:pt x="2008115" y="638858"/>
                  </a:lnTo>
                  <a:lnTo>
                    <a:pt x="2053060" y="655917"/>
                  </a:lnTo>
                  <a:lnTo>
                    <a:pt x="2096389" y="676177"/>
                  </a:lnTo>
                  <a:lnTo>
                    <a:pt x="2137805" y="699424"/>
                  </a:lnTo>
                  <a:lnTo>
                    <a:pt x="2177013" y="725443"/>
                  </a:lnTo>
                  <a:lnTo>
                    <a:pt x="2213716" y="754018"/>
                  </a:lnTo>
                  <a:lnTo>
                    <a:pt x="2220752" y="760434"/>
                  </a:lnTo>
                  <a:close/>
                </a:path>
                <a:path w="5460365" h="1398270">
                  <a:moveTo>
                    <a:pt x="2846150" y="927719"/>
                  </a:moveTo>
                  <a:lnTo>
                    <a:pt x="2349305" y="927719"/>
                  </a:lnTo>
                  <a:lnTo>
                    <a:pt x="2396134" y="905018"/>
                  </a:lnTo>
                  <a:lnTo>
                    <a:pt x="2441982" y="888719"/>
                  </a:lnTo>
                  <a:lnTo>
                    <a:pt x="2489147" y="878043"/>
                  </a:lnTo>
                  <a:lnTo>
                    <a:pt x="2539930" y="872209"/>
                  </a:lnTo>
                  <a:lnTo>
                    <a:pt x="2596629" y="870437"/>
                  </a:lnTo>
                  <a:lnTo>
                    <a:pt x="2646079" y="872672"/>
                  </a:lnTo>
                  <a:lnTo>
                    <a:pt x="2694912" y="879210"/>
                  </a:lnTo>
                  <a:lnTo>
                    <a:pt x="2742834" y="889802"/>
                  </a:lnTo>
                  <a:lnTo>
                    <a:pt x="2789551" y="904198"/>
                  </a:lnTo>
                  <a:lnTo>
                    <a:pt x="2834768" y="922148"/>
                  </a:lnTo>
                  <a:lnTo>
                    <a:pt x="2846150" y="927719"/>
                  </a:lnTo>
                  <a:close/>
                </a:path>
                <a:path w="5460365" h="1398270">
                  <a:moveTo>
                    <a:pt x="5460005" y="1163741"/>
                  </a:moveTo>
                  <a:lnTo>
                    <a:pt x="3107284" y="1163741"/>
                  </a:lnTo>
                  <a:lnTo>
                    <a:pt x="3143726" y="1133232"/>
                  </a:lnTo>
                  <a:lnTo>
                    <a:pt x="3181189" y="1102694"/>
                  </a:lnTo>
                  <a:lnTo>
                    <a:pt x="3220048" y="1073388"/>
                  </a:lnTo>
                  <a:lnTo>
                    <a:pt x="3260679" y="1046578"/>
                  </a:lnTo>
                  <a:lnTo>
                    <a:pt x="3303457" y="1023527"/>
                  </a:lnTo>
                  <a:lnTo>
                    <a:pt x="3348757" y="1005498"/>
                  </a:lnTo>
                  <a:lnTo>
                    <a:pt x="3396954" y="993755"/>
                  </a:lnTo>
                  <a:lnTo>
                    <a:pt x="3448422" y="989560"/>
                  </a:lnTo>
                  <a:lnTo>
                    <a:pt x="3459875" y="989925"/>
                  </a:lnTo>
                  <a:lnTo>
                    <a:pt x="3489659" y="991532"/>
                  </a:lnTo>
                  <a:lnTo>
                    <a:pt x="3501111" y="991897"/>
                  </a:lnTo>
                  <a:lnTo>
                    <a:pt x="5460005" y="991897"/>
                  </a:lnTo>
                  <a:lnTo>
                    <a:pt x="5460005" y="1163741"/>
                  </a:lnTo>
                  <a:close/>
                </a:path>
              </a:pathLst>
            </a:custGeom>
            <a:solidFill>
              <a:srgbClr val="B38B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803292" y="8857522"/>
              <a:ext cx="5485130" cy="1422400"/>
            </a:xfrm>
            <a:custGeom>
              <a:avLst/>
              <a:gdLst/>
              <a:ahLst/>
              <a:cxnLst/>
              <a:rect l="l" t="t" r="r" b="b"/>
              <a:pathLst>
                <a:path w="5485130" h="1422400">
                  <a:moveTo>
                    <a:pt x="5055105" y="304799"/>
                  </a:moveTo>
                  <a:lnTo>
                    <a:pt x="5002752" y="304799"/>
                  </a:lnTo>
                  <a:lnTo>
                    <a:pt x="5030230" y="253999"/>
                  </a:lnTo>
                  <a:lnTo>
                    <a:pt x="5060769" y="215899"/>
                  </a:lnTo>
                  <a:lnTo>
                    <a:pt x="5094176" y="177799"/>
                  </a:lnTo>
                  <a:lnTo>
                    <a:pt x="5130255" y="152399"/>
                  </a:lnTo>
                  <a:lnTo>
                    <a:pt x="5168814" y="114299"/>
                  </a:lnTo>
                  <a:lnTo>
                    <a:pt x="5209656" y="88899"/>
                  </a:lnTo>
                  <a:lnTo>
                    <a:pt x="5252589" y="63499"/>
                  </a:lnTo>
                  <a:lnTo>
                    <a:pt x="5297418" y="38099"/>
                  </a:lnTo>
                  <a:lnTo>
                    <a:pt x="5343948" y="25399"/>
                  </a:lnTo>
                  <a:lnTo>
                    <a:pt x="5441335" y="0"/>
                  </a:lnTo>
                  <a:lnTo>
                    <a:pt x="5484707" y="0"/>
                  </a:lnTo>
                  <a:lnTo>
                    <a:pt x="5484707" y="38099"/>
                  </a:lnTo>
                  <a:lnTo>
                    <a:pt x="5441852" y="50799"/>
                  </a:lnTo>
                  <a:lnTo>
                    <a:pt x="5395001" y="50799"/>
                  </a:lnTo>
                  <a:lnTo>
                    <a:pt x="5349417" y="76199"/>
                  </a:lnTo>
                  <a:lnTo>
                    <a:pt x="5305305" y="88899"/>
                  </a:lnTo>
                  <a:lnTo>
                    <a:pt x="5262873" y="114299"/>
                  </a:lnTo>
                  <a:lnTo>
                    <a:pt x="5222327" y="126999"/>
                  </a:lnTo>
                  <a:lnTo>
                    <a:pt x="5183872" y="165099"/>
                  </a:lnTo>
                  <a:lnTo>
                    <a:pt x="5147717" y="190499"/>
                  </a:lnTo>
                  <a:lnTo>
                    <a:pt x="5114066" y="228599"/>
                  </a:lnTo>
                  <a:lnTo>
                    <a:pt x="5083126" y="266699"/>
                  </a:lnTo>
                  <a:lnTo>
                    <a:pt x="5055105" y="304799"/>
                  </a:lnTo>
                  <a:close/>
                </a:path>
                <a:path w="5485130" h="1422400">
                  <a:moveTo>
                    <a:pt x="4309334" y="558799"/>
                  </a:moveTo>
                  <a:lnTo>
                    <a:pt x="4256222" y="558799"/>
                  </a:lnTo>
                  <a:lnTo>
                    <a:pt x="4284117" y="507999"/>
                  </a:lnTo>
                  <a:lnTo>
                    <a:pt x="4314828" y="469899"/>
                  </a:lnTo>
                  <a:lnTo>
                    <a:pt x="4348160" y="444499"/>
                  </a:lnTo>
                  <a:lnTo>
                    <a:pt x="4383921" y="406399"/>
                  </a:lnTo>
                  <a:lnTo>
                    <a:pt x="4421913" y="380999"/>
                  </a:lnTo>
                  <a:lnTo>
                    <a:pt x="4461945" y="355599"/>
                  </a:lnTo>
                  <a:lnTo>
                    <a:pt x="4503819" y="330199"/>
                  </a:lnTo>
                  <a:lnTo>
                    <a:pt x="4547343" y="304799"/>
                  </a:lnTo>
                  <a:lnTo>
                    <a:pt x="4592321" y="292099"/>
                  </a:lnTo>
                  <a:lnTo>
                    <a:pt x="4685861" y="266699"/>
                  </a:lnTo>
                  <a:lnTo>
                    <a:pt x="4839137" y="266699"/>
                  </a:lnTo>
                  <a:lnTo>
                    <a:pt x="4894526" y="279399"/>
                  </a:lnTo>
                  <a:lnTo>
                    <a:pt x="4949061" y="279399"/>
                  </a:lnTo>
                  <a:lnTo>
                    <a:pt x="5002752" y="304799"/>
                  </a:lnTo>
                  <a:lnTo>
                    <a:pt x="5055105" y="304799"/>
                  </a:lnTo>
                  <a:lnTo>
                    <a:pt x="5046806" y="317499"/>
                  </a:lnTo>
                  <a:lnTo>
                    <a:pt x="4684996" y="317499"/>
                  </a:lnTo>
                  <a:lnTo>
                    <a:pt x="4593473" y="342899"/>
                  </a:lnTo>
                  <a:lnTo>
                    <a:pt x="4549751" y="355599"/>
                  </a:lnTo>
                  <a:lnTo>
                    <a:pt x="4507647" y="380999"/>
                  </a:lnTo>
                  <a:lnTo>
                    <a:pt x="4467357" y="406399"/>
                  </a:lnTo>
                  <a:lnTo>
                    <a:pt x="4429073" y="431799"/>
                  </a:lnTo>
                  <a:lnTo>
                    <a:pt x="4392991" y="457199"/>
                  </a:lnTo>
                  <a:lnTo>
                    <a:pt x="4359305" y="495299"/>
                  </a:lnTo>
                  <a:lnTo>
                    <a:pt x="4328209" y="533399"/>
                  </a:lnTo>
                  <a:lnTo>
                    <a:pt x="4309334" y="558799"/>
                  </a:lnTo>
                  <a:close/>
                </a:path>
                <a:path w="5485130" h="1422400">
                  <a:moveTo>
                    <a:pt x="5021094" y="355599"/>
                  </a:moveTo>
                  <a:lnTo>
                    <a:pt x="5002752" y="355599"/>
                  </a:lnTo>
                  <a:lnTo>
                    <a:pt x="4871994" y="317499"/>
                  </a:lnTo>
                  <a:lnTo>
                    <a:pt x="5046806" y="317499"/>
                  </a:lnTo>
                  <a:lnTo>
                    <a:pt x="5030207" y="342899"/>
                  </a:lnTo>
                  <a:lnTo>
                    <a:pt x="5021094" y="355599"/>
                  </a:lnTo>
                  <a:close/>
                </a:path>
                <a:path w="5485130" h="1422400">
                  <a:moveTo>
                    <a:pt x="3951800" y="380999"/>
                  </a:moveTo>
                  <a:lnTo>
                    <a:pt x="3850735" y="380999"/>
                  </a:lnTo>
                  <a:lnTo>
                    <a:pt x="3899078" y="368299"/>
                  </a:lnTo>
                  <a:lnTo>
                    <a:pt x="3951800" y="380999"/>
                  </a:lnTo>
                  <a:close/>
                </a:path>
                <a:path w="5485130" h="1422400">
                  <a:moveTo>
                    <a:pt x="3193650" y="1155699"/>
                  </a:moveTo>
                  <a:lnTo>
                    <a:pt x="3131985" y="1155699"/>
                  </a:lnTo>
                  <a:lnTo>
                    <a:pt x="3165057" y="1117599"/>
                  </a:lnTo>
                  <a:lnTo>
                    <a:pt x="3202192" y="1079499"/>
                  </a:lnTo>
                  <a:lnTo>
                    <a:pt x="3242931" y="1054099"/>
                  </a:lnTo>
                  <a:lnTo>
                    <a:pt x="3286812" y="1028699"/>
                  </a:lnTo>
                  <a:lnTo>
                    <a:pt x="3333377" y="1003299"/>
                  </a:lnTo>
                  <a:lnTo>
                    <a:pt x="3432718" y="977899"/>
                  </a:lnTo>
                  <a:lnTo>
                    <a:pt x="3484573" y="977899"/>
                  </a:lnTo>
                  <a:lnTo>
                    <a:pt x="3471244" y="939799"/>
                  </a:lnTo>
                  <a:lnTo>
                    <a:pt x="3461967" y="901699"/>
                  </a:lnTo>
                  <a:lnTo>
                    <a:pt x="3456546" y="863599"/>
                  </a:lnTo>
                  <a:lnTo>
                    <a:pt x="3454783" y="812799"/>
                  </a:lnTo>
                  <a:lnTo>
                    <a:pt x="3457394" y="774699"/>
                  </a:lnTo>
                  <a:lnTo>
                    <a:pt x="3465048" y="723899"/>
                  </a:lnTo>
                  <a:lnTo>
                    <a:pt x="3477470" y="673099"/>
                  </a:lnTo>
                  <a:lnTo>
                    <a:pt x="3494388" y="634999"/>
                  </a:lnTo>
                  <a:lnTo>
                    <a:pt x="3515528" y="596899"/>
                  </a:lnTo>
                  <a:lnTo>
                    <a:pt x="3540618" y="558799"/>
                  </a:lnTo>
                  <a:lnTo>
                    <a:pt x="3569383" y="520699"/>
                  </a:lnTo>
                  <a:lnTo>
                    <a:pt x="3601552" y="482599"/>
                  </a:lnTo>
                  <a:lnTo>
                    <a:pt x="3636851" y="457199"/>
                  </a:lnTo>
                  <a:lnTo>
                    <a:pt x="3675006" y="431799"/>
                  </a:lnTo>
                  <a:lnTo>
                    <a:pt x="3715746" y="419099"/>
                  </a:lnTo>
                  <a:lnTo>
                    <a:pt x="3758796" y="393699"/>
                  </a:lnTo>
                  <a:lnTo>
                    <a:pt x="3803883" y="380999"/>
                  </a:lnTo>
                  <a:lnTo>
                    <a:pt x="4003183" y="380999"/>
                  </a:lnTo>
                  <a:lnTo>
                    <a:pt x="4052742" y="406399"/>
                  </a:lnTo>
                  <a:lnTo>
                    <a:pt x="4099993" y="419099"/>
                  </a:lnTo>
                  <a:lnTo>
                    <a:pt x="3850332" y="419099"/>
                  </a:lnTo>
                  <a:lnTo>
                    <a:pt x="3805480" y="431799"/>
                  </a:lnTo>
                  <a:lnTo>
                    <a:pt x="3762490" y="444499"/>
                  </a:lnTo>
                  <a:lnTo>
                    <a:pt x="3721660" y="457199"/>
                  </a:lnTo>
                  <a:lnTo>
                    <a:pt x="3683291" y="482599"/>
                  </a:lnTo>
                  <a:lnTo>
                    <a:pt x="3647685" y="507999"/>
                  </a:lnTo>
                  <a:lnTo>
                    <a:pt x="3615142" y="533399"/>
                  </a:lnTo>
                  <a:lnTo>
                    <a:pt x="3585963" y="571499"/>
                  </a:lnTo>
                  <a:lnTo>
                    <a:pt x="3560447" y="609599"/>
                  </a:lnTo>
                  <a:lnTo>
                    <a:pt x="3538897" y="647699"/>
                  </a:lnTo>
                  <a:lnTo>
                    <a:pt x="3521612" y="685799"/>
                  </a:lnTo>
                  <a:lnTo>
                    <a:pt x="3508894" y="723899"/>
                  </a:lnTo>
                  <a:lnTo>
                    <a:pt x="3501042" y="774699"/>
                  </a:lnTo>
                  <a:lnTo>
                    <a:pt x="3498358" y="812799"/>
                  </a:lnTo>
                  <a:lnTo>
                    <a:pt x="3500539" y="863599"/>
                  </a:lnTo>
                  <a:lnTo>
                    <a:pt x="3507222" y="901699"/>
                  </a:lnTo>
                  <a:lnTo>
                    <a:pt x="3518615" y="952499"/>
                  </a:lnTo>
                  <a:lnTo>
                    <a:pt x="3534927" y="990599"/>
                  </a:lnTo>
                  <a:lnTo>
                    <a:pt x="3581758" y="990599"/>
                  </a:lnTo>
                  <a:lnTo>
                    <a:pt x="3626837" y="1003299"/>
                  </a:lnTo>
                  <a:lnTo>
                    <a:pt x="3669889" y="1015999"/>
                  </a:lnTo>
                  <a:lnTo>
                    <a:pt x="3690265" y="1028699"/>
                  </a:lnTo>
                  <a:lnTo>
                    <a:pt x="3434536" y="1028699"/>
                  </a:lnTo>
                  <a:lnTo>
                    <a:pt x="3386019" y="1041399"/>
                  </a:lnTo>
                  <a:lnTo>
                    <a:pt x="3339483" y="1054099"/>
                  </a:lnTo>
                  <a:lnTo>
                    <a:pt x="3295385" y="1079499"/>
                  </a:lnTo>
                  <a:lnTo>
                    <a:pt x="3254184" y="1104899"/>
                  </a:lnTo>
                  <a:lnTo>
                    <a:pt x="3216338" y="1130299"/>
                  </a:lnTo>
                  <a:lnTo>
                    <a:pt x="3193650" y="1155699"/>
                  </a:lnTo>
                  <a:close/>
                </a:path>
                <a:path w="5485130" h="1422400">
                  <a:moveTo>
                    <a:pt x="4256222" y="647699"/>
                  </a:moveTo>
                  <a:lnTo>
                    <a:pt x="4235660" y="609599"/>
                  </a:lnTo>
                  <a:lnTo>
                    <a:pt x="4205701" y="571499"/>
                  </a:lnTo>
                  <a:lnTo>
                    <a:pt x="4171121" y="533399"/>
                  </a:lnTo>
                  <a:lnTo>
                    <a:pt x="4132459" y="495299"/>
                  </a:lnTo>
                  <a:lnTo>
                    <a:pt x="4090253" y="469899"/>
                  </a:lnTo>
                  <a:lnTo>
                    <a:pt x="4045040" y="444499"/>
                  </a:lnTo>
                  <a:lnTo>
                    <a:pt x="3997358" y="431799"/>
                  </a:lnTo>
                  <a:lnTo>
                    <a:pt x="3947747" y="419099"/>
                  </a:lnTo>
                  <a:lnTo>
                    <a:pt x="4099993" y="419099"/>
                  </a:lnTo>
                  <a:lnTo>
                    <a:pt x="4144451" y="444499"/>
                  </a:lnTo>
                  <a:lnTo>
                    <a:pt x="4185632" y="482599"/>
                  </a:lnTo>
                  <a:lnTo>
                    <a:pt x="4223051" y="507999"/>
                  </a:lnTo>
                  <a:lnTo>
                    <a:pt x="4256222" y="558799"/>
                  </a:lnTo>
                  <a:lnTo>
                    <a:pt x="4309334" y="558799"/>
                  </a:lnTo>
                  <a:lnTo>
                    <a:pt x="4299897" y="571499"/>
                  </a:lnTo>
                  <a:lnTo>
                    <a:pt x="4274564" y="609599"/>
                  </a:lnTo>
                  <a:lnTo>
                    <a:pt x="4256222" y="647699"/>
                  </a:lnTo>
                  <a:close/>
                </a:path>
                <a:path w="5485130" h="1422400">
                  <a:moveTo>
                    <a:pt x="5484707" y="876299"/>
                  </a:moveTo>
                  <a:lnTo>
                    <a:pt x="5456161" y="850899"/>
                  </a:lnTo>
                  <a:lnTo>
                    <a:pt x="5426049" y="825499"/>
                  </a:lnTo>
                  <a:lnTo>
                    <a:pt x="5402977" y="787399"/>
                  </a:lnTo>
                  <a:lnTo>
                    <a:pt x="5387017" y="736599"/>
                  </a:lnTo>
                  <a:lnTo>
                    <a:pt x="5378242" y="698499"/>
                  </a:lnTo>
                  <a:lnTo>
                    <a:pt x="5376726" y="660399"/>
                  </a:lnTo>
                  <a:lnTo>
                    <a:pt x="5382542" y="609599"/>
                  </a:lnTo>
                  <a:lnTo>
                    <a:pt x="5395763" y="571499"/>
                  </a:lnTo>
                  <a:lnTo>
                    <a:pt x="5416462" y="533399"/>
                  </a:lnTo>
                  <a:lnTo>
                    <a:pt x="5444712" y="495299"/>
                  </a:lnTo>
                  <a:lnTo>
                    <a:pt x="5483903" y="457199"/>
                  </a:lnTo>
                  <a:lnTo>
                    <a:pt x="5484707" y="457199"/>
                  </a:lnTo>
                  <a:lnTo>
                    <a:pt x="5484707" y="520699"/>
                  </a:lnTo>
                  <a:lnTo>
                    <a:pt x="5476724" y="520699"/>
                  </a:lnTo>
                  <a:lnTo>
                    <a:pt x="5448964" y="558799"/>
                  </a:lnTo>
                  <a:lnTo>
                    <a:pt x="5430500" y="609599"/>
                  </a:lnTo>
                  <a:lnTo>
                    <a:pt x="5421374" y="647699"/>
                  </a:lnTo>
                  <a:lnTo>
                    <a:pt x="5421626" y="698499"/>
                  </a:lnTo>
                  <a:lnTo>
                    <a:pt x="5431297" y="736599"/>
                  </a:lnTo>
                  <a:lnTo>
                    <a:pt x="5450428" y="774699"/>
                  </a:lnTo>
                  <a:lnTo>
                    <a:pt x="5479060" y="812799"/>
                  </a:lnTo>
                  <a:lnTo>
                    <a:pt x="5484707" y="825499"/>
                  </a:lnTo>
                  <a:lnTo>
                    <a:pt x="5484707" y="876299"/>
                  </a:lnTo>
                  <a:close/>
                </a:path>
                <a:path w="5485130" h="1422400">
                  <a:moveTo>
                    <a:pt x="51706" y="1422399"/>
                  </a:moveTo>
                  <a:lnTo>
                    <a:pt x="8603" y="1422399"/>
                  </a:lnTo>
                  <a:lnTo>
                    <a:pt x="6390" y="1409699"/>
                  </a:lnTo>
                  <a:lnTo>
                    <a:pt x="2659" y="1371599"/>
                  </a:lnTo>
                  <a:lnTo>
                    <a:pt x="459" y="1320799"/>
                  </a:lnTo>
                  <a:lnTo>
                    <a:pt x="0" y="1282699"/>
                  </a:lnTo>
                  <a:lnTo>
                    <a:pt x="1488" y="1244599"/>
                  </a:lnTo>
                  <a:lnTo>
                    <a:pt x="5132" y="1206499"/>
                  </a:lnTo>
                  <a:lnTo>
                    <a:pt x="11139" y="1168399"/>
                  </a:lnTo>
                  <a:lnTo>
                    <a:pt x="19718" y="1130299"/>
                  </a:lnTo>
                  <a:lnTo>
                    <a:pt x="31075" y="1092199"/>
                  </a:lnTo>
                  <a:lnTo>
                    <a:pt x="45420" y="1054099"/>
                  </a:lnTo>
                  <a:lnTo>
                    <a:pt x="62959" y="1028699"/>
                  </a:lnTo>
                  <a:lnTo>
                    <a:pt x="83900" y="990599"/>
                  </a:lnTo>
                  <a:lnTo>
                    <a:pt x="108452" y="952499"/>
                  </a:lnTo>
                  <a:lnTo>
                    <a:pt x="169217" y="901699"/>
                  </a:lnTo>
                  <a:lnTo>
                    <a:pt x="205846" y="876299"/>
                  </a:lnTo>
                  <a:lnTo>
                    <a:pt x="246917" y="850899"/>
                  </a:lnTo>
                  <a:lnTo>
                    <a:pt x="292637" y="825499"/>
                  </a:lnTo>
                  <a:lnTo>
                    <a:pt x="343214" y="800099"/>
                  </a:lnTo>
                  <a:lnTo>
                    <a:pt x="398855" y="787399"/>
                  </a:lnTo>
                  <a:lnTo>
                    <a:pt x="459769" y="761999"/>
                  </a:lnTo>
                  <a:lnTo>
                    <a:pt x="480426" y="723899"/>
                  </a:lnTo>
                  <a:lnTo>
                    <a:pt x="505599" y="685799"/>
                  </a:lnTo>
                  <a:lnTo>
                    <a:pt x="535034" y="660399"/>
                  </a:lnTo>
                  <a:lnTo>
                    <a:pt x="568476" y="622299"/>
                  </a:lnTo>
                  <a:lnTo>
                    <a:pt x="605671" y="596899"/>
                  </a:lnTo>
                  <a:lnTo>
                    <a:pt x="646365" y="571499"/>
                  </a:lnTo>
                  <a:lnTo>
                    <a:pt x="690303" y="546099"/>
                  </a:lnTo>
                  <a:lnTo>
                    <a:pt x="737232" y="533399"/>
                  </a:lnTo>
                  <a:lnTo>
                    <a:pt x="786895" y="520699"/>
                  </a:lnTo>
                  <a:lnTo>
                    <a:pt x="893412" y="495299"/>
                  </a:lnTo>
                  <a:lnTo>
                    <a:pt x="1061373" y="495299"/>
                  </a:lnTo>
                  <a:lnTo>
                    <a:pt x="1165673" y="520699"/>
                  </a:lnTo>
                  <a:lnTo>
                    <a:pt x="1214344" y="533399"/>
                  </a:lnTo>
                  <a:lnTo>
                    <a:pt x="1260303" y="546099"/>
                  </a:lnTo>
                  <a:lnTo>
                    <a:pt x="906156" y="546099"/>
                  </a:lnTo>
                  <a:lnTo>
                    <a:pt x="861617" y="558799"/>
                  </a:lnTo>
                  <a:lnTo>
                    <a:pt x="816727" y="558799"/>
                  </a:lnTo>
                  <a:lnTo>
                    <a:pt x="728252" y="584199"/>
                  </a:lnTo>
                  <a:lnTo>
                    <a:pt x="685844" y="609599"/>
                  </a:lnTo>
                  <a:lnTo>
                    <a:pt x="645442" y="634999"/>
                  </a:lnTo>
                  <a:lnTo>
                    <a:pt x="607633" y="660399"/>
                  </a:lnTo>
                  <a:lnTo>
                    <a:pt x="573008" y="685799"/>
                  </a:lnTo>
                  <a:lnTo>
                    <a:pt x="542154" y="723899"/>
                  </a:lnTo>
                  <a:lnTo>
                    <a:pt x="515661" y="761999"/>
                  </a:lnTo>
                  <a:lnTo>
                    <a:pt x="494117" y="800099"/>
                  </a:lnTo>
                  <a:lnTo>
                    <a:pt x="489464" y="812799"/>
                  </a:lnTo>
                  <a:lnTo>
                    <a:pt x="478015" y="812799"/>
                  </a:lnTo>
                  <a:lnTo>
                    <a:pt x="417467" y="825499"/>
                  </a:lnTo>
                  <a:lnTo>
                    <a:pt x="362426" y="850899"/>
                  </a:lnTo>
                  <a:lnTo>
                    <a:pt x="312666" y="863599"/>
                  </a:lnTo>
                  <a:lnTo>
                    <a:pt x="267962" y="888999"/>
                  </a:lnTo>
                  <a:lnTo>
                    <a:pt x="228088" y="914399"/>
                  </a:lnTo>
                  <a:lnTo>
                    <a:pt x="192818" y="939799"/>
                  </a:lnTo>
                  <a:lnTo>
                    <a:pt x="161926" y="977899"/>
                  </a:lnTo>
                  <a:lnTo>
                    <a:pt x="135187" y="1003299"/>
                  </a:lnTo>
                  <a:lnTo>
                    <a:pt x="112376" y="1041399"/>
                  </a:lnTo>
                  <a:lnTo>
                    <a:pt x="93266" y="1066799"/>
                  </a:lnTo>
                  <a:lnTo>
                    <a:pt x="77631" y="1104899"/>
                  </a:lnTo>
                  <a:lnTo>
                    <a:pt x="65247" y="1142999"/>
                  </a:lnTo>
                  <a:lnTo>
                    <a:pt x="55886" y="1181099"/>
                  </a:lnTo>
                  <a:lnTo>
                    <a:pt x="49325" y="1219199"/>
                  </a:lnTo>
                  <a:lnTo>
                    <a:pt x="45336" y="1257299"/>
                  </a:lnTo>
                  <a:lnTo>
                    <a:pt x="43695" y="1295399"/>
                  </a:lnTo>
                  <a:lnTo>
                    <a:pt x="44175" y="1333499"/>
                  </a:lnTo>
                  <a:lnTo>
                    <a:pt x="46551" y="1371599"/>
                  </a:lnTo>
                  <a:lnTo>
                    <a:pt x="50597" y="1409699"/>
                  </a:lnTo>
                  <a:lnTo>
                    <a:pt x="51706" y="1422399"/>
                  </a:lnTo>
                  <a:close/>
                </a:path>
                <a:path w="5485130" h="1422400">
                  <a:moveTo>
                    <a:pt x="5484707" y="825499"/>
                  </a:moveTo>
                  <a:lnTo>
                    <a:pt x="5479060" y="812799"/>
                  </a:lnTo>
                  <a:lnTo>
                    <a:pt x="5450428" y="774699"/>
                  </a:lnTo>
                  <a:lnTo>
                    <a:pt x="5431297" y="736599"/>
                  </a:lnTo>
                  <a:lnTo>
                    <a:pt x="5421626" y="698499"/>
                  </a:lnTo>
                  <a:lnTo>
                    <a:pt x="5421374" y="647699"/>
                  </a:lnTo>
                  <a:lnTo>
                    <a:pt x="5430500" y="609599"/>
                  </a:lnTo>
                  <a:lnTo>
                    <a:pt x="5448964" y="558799"/>
                  </a:lnTo>
                  <a:lnTo>
                    <a:pt x="5476724" y="520699"/>
                  </a:lnTo>
                  <a:lnTo>
                    <a:pt x="5484707" y="520699"/>
                  </a:lnTo>
                  <a:lnTo>
                    <a:pt x="5484707" y="825499"/>
                  </a:lnTo>
                  <a:close/>
                </a:path>
                <a:path w="5485130" h="1422400">
                  <a:moveTo>
                    <a:pt x="692986" y="1422399"/>
                  </a:moveTo>
                  <a:lnTo>
                    <a:pt x="647724" y="1422399"/>
                  </a:lnTo>
                  <a:lnTo>
                    <a:pt x="663599" y="1371599"/>
                  </a:lnTo>
                  <a:lnTo>
                    <a:pt x="682546" y="1333499"/>
                  </a:lnTo>
                  <a:lnTo>
                    <a:pt x="704425" y="1295399"/>
                  </a:lnTo>
                  <a:lnTo>
                    <a:pt x="729097" y="1257299"/>
                  </a:lnTo>
                  <a:lnTo>
                    <a:pt x="756422" y="1219199"/>
                  </a:lnTo>
                  <a:lnTo>
                    <a:pt x="786262" y="1181099"/>
                  </a:lnTo>
                  <a:lnTo>
                    <a:pt x="818476" y="1155699"/>
                  </a:lnTo>
                  <a:lnTo>
                    <a:pt x="852925" y="1117599"/>
                  </a:lnTo>
                  <a:lnTo>
                    <a:pt x="889470" y="1092199"/>
                  </a:lnTo>
                  <a:lnTo>
                    <a:pt x="927971" y="1066799"/>
                  </a:lnTo>
                  <a:lnTo>
                    <a:pt x="968289" y="1054099"/>
                  </a:lnTo>
                  <a:lnTo>
                    <a:pt x="1010285" y="1028699"/>
                  </a:lnTo>
                  <a:lnTo>
                    <a:pt x="1053819" y="1015999"/>
                  </a:lnTo>
                  <a:lnTo>
                    <a:pt x="1144943" y="990599"/>
                  </a:lnTo>
                  <a:lnTo>
                    <a:pt x="1268006" y="990599"/>
                  </a:lnTo>
                  <a:lnTo>
                    <a:pt x="1292146" y="939799"/>
                  </a:lnTo>
                  <a:lnTo>
                    <a:pt x="1320343" y="888999"/>
                  </a:lnTo>
                  <a:lnTo>
                    <a:pt x="1352275" y="838199"/>
                  </a:lnTo>
                  <a:lnTo>
                    <a:pt x="1387621" y="800099"/>
                  </a:lnTo>
                  <a:lnTo>
                    <a:pt x="1426059" y="761999"/>
                  </a:lnTo>
                  <a:lnTo>
                    <a:pt x="1402832" y="723899"/>
                  </a:lnTo>
                  <a:lnTo>
                    <a:pt x="1374601" y="698499"/>
                  </a:lnTo>
                  <a:lnTo>
                    <a:pt x="1341694" y="660399"/>
                  </a:lnTo>
                  <a:lnTo>
                    <a:pt x="1304442" y="634999"/>
                  </a:lnTo>
                  <a:lnTo>
                    <a:pt x="1263175" y="609599"/>
                  </a:lnTo>
                  <a:lnTo>
                    <a:pt x="1218223" y="584199"/>
                  </a:lnTo>
                  <a:lnTo>
                    <a:pt x="1169918" y="571499"/>
                  </a:lnTo>
                  <a:lnTo>
                    <a:pt x="1118588" y="558799"/>
                  </a:lnTo>
                  <a:lnTo>
                    <a:pt x="1064564" y="546099"/>
                  </a:lnTo>
                  <a:lnTo>
                    <a:pt x="1260303" y="546099"/>
                  </a:lnTo>
                  <a:lnTo>
                    <a:pt x="1303256" y="571499"/>
                  </a:lnTo>
                  <a:lnTo>
                    <a:pt x="1342909" y="596899"/>
                  </a:lnTo>
                  <a:lnTo>
                    <a:pt x="1378968" y="622299"/>
                  </a:lnTo>
                  <a:lnTo>
                    <a:pt x="1411140" y="660399"/>
                  </a:lnTo>
                  <a:lnTo>
                    <a:pt x="1439128" y="685799"/>
                  </a:lnTo>
                  <a:lnTo>
                    <a:pt x="1462641" y="723899"/>
                  </a:lnTo>
                  <a:lnTo>
                    <a:pt x="1555134" y="723899"/>
                  </a:lnTo>
                  <a:lnTo>
                    <a:pt x="1513883" y="749299"/>
                  </a:lnTo>
                  <a:lnTo>
                    <a:pt x="1474979" y="774699"/>
                  </a:lnTo>
                  <a:lnTo>
                    <a:pt x="1438628" y="812799"/>
                  </a:lnTo>
                  <a:lnTo>
                    <a:pt x="1405036" y="850899"/>
                  </a:lnTo>
                  <a:lnTo>
                    <a:pt x="1374407" y="888999"/>
                  </a:lnTo>
                  <a:lnTo>
                    <a:pt x="1346947" y="927099"/>
                  </a:lnTo>
                  <a:lnTo>
                    <a:pt x="1322861" y="965199"/>
                  </a:lnTo>
                  <a:lnTo>
                    <a:pt x="1302353" y="1015999"/>
                  </a:lnTo>
                  <a:lnTo>
                    <a:pt x="1295557" y="1028699"/>
                  </a:lnTo>
                  <a:lnTo>
                    <a:pt x="1147055" y="1028699"/>
                  </a:lnTo>
                  <a:lnTo>
                    <a:pt x="1058328" y="1054099"/>
                  </a:lnTo>
                  <a:lnTo>
                    <a:pt x="1016125" y="1066799"/>
                  </a:lnTo>
                  <a:lnTo>
                    <a:pt x="975562" y="1092199"/>
                  </a:lnTo>
                  <a:lnTo>
                    <a:pt x="936788" y="1117599"/>
                  </a:lnTo>
                  <a:lnTo>
                    <a:pt x="899952" y="1142999"/>
                  </a:lnTo>
                  <a:lnTo>
                    <a:pt x="865204" y="1168399"/>
                  </a:lnTo>
                  <a:lnTo>
                    <a:pt x="832693" y="1193799"/>
                  </a:lnTo>
                  <a:lnTo>
                    <a:pt x="802570" y="1231899"/>
                  </a:lnTo>
                  <a:lnTo>
                    <a:pt x="774982" y="1257299"/>
                  </a:lnTo>
                  <a:lnTo>
                    <a:pt x="750081" y="1295399"/>
                  </a:lnTo>
                  <a:lnTo>
                    <a:pt x="728014" y="1333499"/>
                  </a:lnTo>
                  <a:lnTo>
                    <a:pt x="708933" y="1384299"/>
                  </a:lnTo>
                  <a:lnTo>
                    <a:pt x="692986" y="1422399"/>
                  </a:lnTo>
                  <a:close/>
                </a:path>
                <a:path w="5485130" h="1422400">
                  <a:moveTo>
                    <a:pt x="1555134" y="723899"/>
                  </a:moveTo>
                  <a:lnTo>
                    <a:pt x="1462641" y="723899"/>
                  </a:lnTo>
                  <a:lnTo>
                    <a:pt x="1503406" y="698499"/>
                  </a:lnTo>
                  <a:lnTo>
                    <a:pt x="1546530" y="673099"/>
                  </a:lnTo>
                  <a:lnTo>
                    <a:pt x="1591798" y="647699"/>
                  </a:lnTo>
                  <a:lnTo>
                    <a:pt x="1687910" y="622299"/>
                  </a:lnTo>
                  <a:lnTo>
                    <a:pt x="1790021" y="596899"/>
                  </a:lnTo>
                  <a:lnTo>
                    <a:pt x="1893722" y="596899"/>
                  </a:lnTo>
                  <a:lnTo>
                    <a:pt x="2040985" y="634999"/>
                  </a:lnTo>
                  <a:lnTo>
                    <a:pt x="2087519" y="647699"/>
                  </a:lnTo>
                  <a:lnTo>
                    <a:pt x="1789432" y="647699"/>
                  </a:lnTo>
                  <a:lnTo>
                    <a:pt x="1690926" y="673099"/>
                  </a:lnTo>
                  <a:lnTo>
                    <a:pt x="1643861" y="685799"/>
                  </a:lnTo>
                  <a:lnTo>
                    <a:pt x="1598529" y="698499"/>
                  </a:lnTo>
                  <a:lnTo>
                    <a:pt x="1555134" y="723899"/>
                  </a:lnTo>
                  <a:close/>
                </a:path>
                <a:path w="5485130" h="1422400">
                  <a:moveTo>
                    <a:pt x="2376342" y="965199"/>
                  </a:moveTo>
                  <a:lnTo>
                    <a:pt x="2358001" y="965199"/>
                  </a:lnTo>
                  <a:lnTo>
                    <a:pt x="2348887" y="952499"/>
                  </a:lnTo>
                  <a:lnTo>
                    <a:pt x="2323990" y="914399"/>
                  </a:lnTo>
                  <a:lnTo>
                    <a:pt x="2295968" y="876299"/>
                  </a:lnTo>
                  <a:lnTo>
                    <a:pt x="2265028" y="838199"/>
                  </a:lnTo>
                  <a:lnTo>
                    <a:pt x="2231376" y="800099"/>
                  </a:lnTo>
                  <a:lnTo>
                    <a:pt x="2195217" y="774699"/>
                  </a:lnTo>
                  <a:lnTo>
                    <a:pt x="2156759" y="736599"/>
                  </a:lnTo>
                  <a:lnTo>
                    <a:pt x="2116207" y="723899"/>
                  </a:lnTo>
                  <a:lnTo>
                    <a:pt x="2073766" y="698499"/>
                  </a:lnTo>
                  <a:lnTo>
                    <a:pt x="2029645" y="685799"/>
                  </a:lnTo>
                  <a:lnTo>
                    <a:pt x="1984047" y="660399"/>
                  </a:lnTo>
                  <a:lnTo>
                    <a:pt x="1937180" y="660399"/>
                  </a:lnTo>
                  <a:lnTo>
                    <a:pt x="1889250" y="647699"/>
                  </a:lnTo>
                  <a:lnTo>
                    <a:pt x="2087519" y="647699"/>
                  </a:lnTo>
                  <a:lnTo>
                    <a:pt x="2132422" y="673099"/>
                  </a:lnTo>
                  <a:lnTo>
                    <a:pt x="2175482" y="698499"/>
                  </a:lnTo>
                  <a:lnTo>
                    <a:pt x="2216486" y="723899"/>
                  </a:lnTo>
                  <a:lnTo>
                    <a:pt x="2255222" y="749299"/>
                  </a:lnTo>
                  <a:lnTo>
                    <a:pt x="2291478" y="787399"/>
                  </a:lnTo>
                  <a:lnTo>
                    <a:pt x="2325040" y="825499"/>
                  </a:lnTo>
                  <a:lnTo>
                    <a:pt x="2355696" y="863599"/>
                  </a:lnTo>
                  <a:lnTo>
                    <a:pt x="2383234" y="914399"/>
                  </a:lnTo>
                  <a:lnTo>
                    <a:pt x="2835814" y="914399"/>
                  </a:lnTo>
                  <a:lnTo>
                    <a:pt x="2857277" y="927099"/>
                  </a:lnTo>
                  <a:lnTo>
                    <a:pt x="2508027" y="927099"/>
                  </a:lnTo>
                  <a:lnTo>
                    <a:pt x="2376342" y="965199"/>
                  </a:lnTo>
                  <a:close/>
                </a:path>
                <a:path w="5485130" h="1422400">
                  <a:moveTo>
                    <a:pt x="2835814" y="914399"/>
                  </a:moveTo>
                  <a:lnTo>
                    <a:pt x="2383234" y="914399"/>
                  </a:lnTo>
                  <a:lnTo>
                    <a:pt x="2436859" y="888999"/>
                  </a:lnTo>
                  <a:lnTo>
                    <a:pt x="2491360" y="876299"/>
                  </a:lnTo>
                  <a:lnTo>
                    <a:pt x="2699054" y="876299"/>
                  </a:lnTo>
                  <a:lnTo>
                    <a:pt x="2791440" y="901699"/>
                  </a:lnTo>
                  <a:lnTo>
                    <a:pt x="2835814" y="914399"/>
                  </a:lnTo>
                  <a:close/>
                </a:path>
                <a:path w="5485130" h="1422400">
                  <a:moveTo>
                    <a:pt x="3182590" y="1422399"/>
                  </a:moveTo>
                  <a:lnTo>
                    <a:pt x="3137007" y="1422399"/>
                  </a:lnTo>
                  <a:lnTo>
                    <a:pt x="3139675" y="1371599"/>
                  </a:lnTo>
                  <a:lnTo>
                    <a:pt x="3136177" y="1320799"/>
                  </a:lnTo>
                  <a:lnTo>
                    <a:pt x="3126100" y="1269999"/>
                  </a:lnTo>
                  <a:lnTo>
                    <a:pt x="3109087" y="1231899"/>
                  </a:lnTo>
                  <a:lnTo>
                    <a:pt x="3104530" y="1219199"/>
                  </a:lnTo>
                  <a:lnTo>
                    <a:pt x="3079197" y="1181099"/>
                  </a:lnTo>
                  <a:lnTo>
                    <a:pt x="3050886" y="1142999"/>
                  </a:lnTo>
                  <a:lnTo>
                    <a:pt x="3019789" y="1104899"/>
                  </a:lnTo>
                  <a:lnTo>
                    <a:pt x="2986103" y="1066799"/>
                  </a:lnTo>
                  <a:lnTo>
                    <a:pt x="2950021" y="1041399"/>
                  </a:lnTo>
                  <a:lnTo>
                    <a:pt x="2911738" y="1015999"/>
                  </a:lnTo>
                  <a:lnTo>
                    <a:pt x="2871447" y="990599"/>
                  </a:lnTo>
                  <a:lnTo>
                    <a:pt x="2829343" y="965199"/>
                  </a:lnTo>
                  <a:lnTo>
                    <a:pt x="2785621" y="952499"/>
                  </a:lnTo>
                  <a:lnTo>
                    <a:pt x="2694098" y="927099"/>
                  </a:lnTo>
                  <a:lnTo>
                    <a:pt x="2857277" y="927099"/>
                  </a:lnTo>
                  <a:lnTo>
                    <a:pt x="2878741" y="939799"/>
                  </a:lnTo>
                  <a:lnTo>
                    <a:pt x="2920045" y="952499"/>
                  </a:lnTo>
                  <a:lnTo>
                    <a:pt x="2959550" y="977899"/>
                  </a:lnTo>
                  <a:lnTo>
                    <a:pt x="2997080" y="1015999"/>
                  </a:lnTo>
                  <a:lnTo>
                    <a:pt x="3032459" y="1041399"/>
                  </a:lnTo>
                  <a:lnTo>
                    <a:pt x="3065512" y="1079499"/>
                  </a:lnTo>
                  <a:lnTo>
                    <a:pt x="3084950" y="1092199"/>
                  </a:lnTo>
                  <a:lnTo>
                    <a:pt x="3102209" y="1117599"/>
                  </a:lnTo>
                  <a:lnTo>
                    <a:pt x="3117738" y="1142999"/>
                  </a:lnTo>
                  <a:lnTo>
                    <a:pt x="3131985" y="1155699"/>
                  </a:lnTo>
                  <a:lnTo>
                    <a:pt x="3193650" y="1155699"/>
                  </a:lnTo>
                  <a:lnTo>
                    <a:pt x="3182307" y="1168399"/>
                  </a:lnTo>
                  <a:lnTo>
                    <a:pt x="3152548" y="1206499"/>
                  </a:lnTo>
                  <a:lnTo>
                    <a:pt x="3169369" y="1257299"/>
                  </a:lnTo>
                  <a:lnTo>
                    <a:pt x="3180124" y="1308099"/>
                  </a:lnTo>
                  <a:lnTo>
                    <a:pt x="3185074" y="1358899"/>
                  </a:lnTo>
                  <a:lnTo>
                    <a:pt x="3184484" y="1409699"/>
                  </a:lnTo>
                  <a:lnTo>
                    <a:pt x="3182590" y="1422399"/>
                  </a:lnTo>
                  <a:close/>
                </a:path>
                <a:path w="5485130" h="1422400">
                  <a:moveTo>
                    <a:pt x="3930865" y="1422399"/>
                  </a:moveTo>
                  <a:lnTo>
                    <a:pt x="3882697" y="1422399"/>
                  </a:lnTo>
                  <a:lnTo>
                    <a:pt x="3880388" y="1384299"/>
                  </a:lnTo>
                  <a:lnTo>
                    <a:pt x="3872536" y="1333499"/>
                  </a:lnTo>
                  <a:lnTo>
                    <a:pt x="3859817" y="1295399"/>
                  </a:lnTo>
                  <a:lnTo>
                    <a:pt x="3842530" y="1257299"/>
                  </a:lnTo>
                  <a:lnTo>
                    <a:pt x="3820978" y="1219199"/>
                  </a:lnTo>
                  <a:lnTo>
                    <a:pt x="3795458" y="1181099"/>
                  </a:lnTo>
                  <a:lnTo>
                    <a:pt x="3766274" y="1142999"/>
                  </a:lnTo>
                  <a:lnTo>
                    <a:pt x="3733723" y="1117599"/>
                  </a:lnTo>
                  <a:lnTo>
                    <a:pt x="3698108" y="1092199"/>
                  </a:lnTo>
                  <a:lnTo>
                    <a:pt x="3659729" y="1066799"/>
                  </a:lnTo>
                  <a:lnTo>
                    <a:pt x="3618885" y="1054099"/>
                  </a:lnTo>
                  <a:lnTo>
                    <a:pt x="3575877" y="1041399"/>
                  </a:lnTo>
                  <a:lnTo>
                    <a:pt x="3531007" y="1028699"/>
                  </a:lnTo>
                  <a:lnTo>
                    <a:pt x="3690265" y="1028699"/>
                  </a:lnTo>
                  <a:lnTo>
                    <a:pt x="3748815" y="1066799"/>
                  </a:lnTo>
                  <a:lnTo>
                    <a:pt x="3784138" y="1092199"/>
                  </a:lnTo>
                  <a:lnTo>
                    <a:pt x="3816335" y="1130299"/>
                  </a:lnTo>
                  <a:lnTo>
                    <a:pt x="3845131" y="1168399"/>
                  </a:lnTo>
                  <a:lnTo>
                    <a:pt x="3870251" y="1206499"/>
                  </a:lnTo>
                  <a:lnTo>
                    <a:pt x="3891420" y="1244599"/>
                  </a:lnTo>
                  <a:lnTo>
                    <a:pt x="3908363" y="1282699"/>
                  </a:lnTo>
                  <a:lnTo>
                    <a:pt x="3920806" y="1333499"/>
                  </a:lnTo>
                  <a:lnTo>
                    <a:pt x="3928473" y="1384299"/>
                  </a:lnTo>
                  <a:lnTo>
                    <a:pt x="3930865" y="1422399"/>
                  </a:lnTo>
                  <a:close/>
                </a:path>
                <a:path w="5485130" h="1422400">
                  <a:moveTo>
                    <a:pt x="4063123" y="1422399"/>
                  </a:moveTo>
                  <a:lnTo>
                    <a:pt x="3980493" y="1422399"/>
                  </a:lnTo>
                  <a:lnTo>
                    <a:pt x="3994010" y="1409699"/>
                  </a:lnTo>
                  <a:lnTo>
                    <a:pt x="4029451" y="1371599"/>
                  </a:lnTo>
                  <a:lnTo>
                    <a:pt x="4067302" y="1346199"/>
                  </a:lnTo>
                  <a:lnTo>
                    <a:pt x="4107379" y="1320799"/>
                  </a:lnTo>
                  <a:lnTo>
                    <a:pt x="4149499" y="1295399"/>
                  </a:lnTo>
                  <a:lnTo>
                    <a:pt x="4193479" y="1269999"/>
                  </a:lnTo>
                  <a:lnTo>
                    <a:pt x="4239134" y="1257299"/>
                  </a:lnTo>
                  <a:lnTo>
                    <a:pt x="4334741" y="1231899"/>
                  </a:lnTo>
                  <a:lnTo>
                    <a:pt x="4536707" y="1231899"/>
                  </a:lnTo>
                  <a:lnTo>
                    <a:pt x="4634079" y="1257299"/>
                  </a:lnTo>
                  <a:lnTo>
                    <a:pt x="4680601" y="1282699"/>
                  </a:lnTo>
                  <a:lnTo>
                    <a:pt x="4348682" y="1282699"/>
                  </a:lnTo>
                  <a:lnTo>
                    <a:pt x="4257816" y="1308099"/>
                  </a:lnTo>
                  <a:lnTo>
                    <a:pt x="4214534" y="1333499"/>
                  </a:lnTo>
                  <a:lnTo>
                    <a:pt x="4172926" y="1346199"/>
                  </a:lnTo>
                  <a:lnTo>
                    <a:pt x="4133173" y="1371599"/>
                  </a:lnTo>
                  <a:lnTo>
                    <a:pt x="4095454" y="1396999"/>
                  </a:lnTo>
                  <a:lnTo>
                    <a:pt x="4063123" y="1422399"/>
                  </a:lnTo>
                  <a:close/>
                </a:path>
                <a:path w="5485130" h="1422400">
                  <a:moveTo>
                    <a:pt x="1241575" y="1422399"/>
                  </a:moveTo>
                  <a:lnTo>
                    <a:pt x="1187278" y="1422399"/>
                  </a:lnTo>
                  <a:lnTo>
                    <a:pt x="1201462" y="1396999"/>
                  </a:lnTo>
                  <a:lnTo>
                    <a:pt x="1228869" y="1371599"/>
                  </a:lnTo>
                  <a:lnTo>
                    <a:pt x="1260028" y="1333499"/>
                  </a:lnTo>
                  <a:lnTo>
                    <a:pt x="1294590" y="1308099"/>
                  </a:lnTo>
                  <a:lnTo>
                    <a:pt x="1332205" y="1295399"/>
                  </a:lnTo>
                  <a:lnTo>
                    <a:pt x="1372523" y="1269999"/>
                  </a:lnTo>
                  <a:lnTo>
                    <a:pt x="1415195" y="1257299"/>
                  </a:lnTo>
                  <a:lnTo>
                    <a:pt x="1459871" y="1244599"/>
                  </a:lnTo>
                  <a:lnTo>
                    <a:pt x="1506203" y="1244599"/>
                  </a:lnTo>
                  <a:lnTo>
                    <a:pt x="1551957" y="1257299"/>
                  </a:lnTo>
                  <a:lnTo>
                    <a:pt x="1595978" y="1257299"/>
                  </a:lnTo>
                  <a:lnTo>
                    <a:pt x="1637914" y="1269999"/>
                  </a:lnTo>
                  <a:lnTo>
                    <a:pt x="1677416" y="1295399"/>
                  </a:lnTo>
                  <a:lnTo>
                    <a:pt x="1452668" y="1295399"/>
                  </a:lnTo>
                  <a:lnTo>
                    <a:pt x="1408007" y="1308099"/>
                  </a:lnTo>
                  <a:lnTo>
                    <a:pt x="1365838" y="1320799"/>
                  </a:lnTo>
                  <a:lnTo>
                    <a:pt x="1326664" y="1346199"/>
                  </a:lnTo>
                  <a:lnTo>
                    <a:pt x="1290991" y="1371599"/>
                  </a:lnTo>
                  <a:lnTo>
                    <a:pt x="1259324" y="1396999"/>
                  </a:lnTo>
                  <a:lnTo>
                    <a:pt x="1241575" y="1422399"/>
                  </a:lnTo>
                  <a:close/>
                </a:path>
                <a:path w="5485130" h="1422400">
                  <a:moveTo>
                    <a:pt x="2470232" y="1422399"/>
                  </a:moveTo>
                  <a:lnTo>
                    <a:pt x="2417798" y="1422399"/>
                  </a:lnTo>
                  <a:lnTo>
                    <a:pt x="2435270" y="1384299"/>
                  </a:lnTo>
                  <a:lnTo>
                    <a:pt x="2465600" y="1346199"/>
                  </a:lnTo>
                  <a:lnTo>
                    <a:pt x="2500238" y="1320799"/>
                  </a:lnTo>
                  <a:lnTo>
                    <a:pt x="2537930" y="1295399"/>
                  </a:lnTo>
                  <a:lnTo>
                    <a:pt x="2577827" y="1269999"/>
                  </a:lnTo>
                  <a:lnTo>
                    <a:pt x="2619080" y="1257299"/>
                  </a:lnTo>
                  <a:lnTo>
                    <a:pt x="2660840" y="1257299"/>
                  </a:lnTo>
                  <a:lnTo>
                    <a:pt x="2742484" y="1282699"/>
                  </a:lnTo>
                  <a:lnTo>
                    <a:pt x="2780670" y="1295399"/>
                  </a:lnTo>
                  <a:lnTo>
                    <a:pt x="2798318" y="1308099"/>
                  </a:lnTo>
                  <a:lnTo>
                    <a:pt x="2619405" y="1308099"/>
                  </a:lnTo>
                  <a:lnTo>
                    <a:pt x="2576872" y="1320799"/>
                  </a:lnTo>
                  <a:lnTo>
                    <a:pt x="2536586" y="1346199"/>
                  </a:lnTo>
                  <a:lnTo>
                    <a:pt x="2475612" y="1409699"/>
                  </a:lnTo>
                  <a:lnTo>
                    <a:pt x="2470232" y="1422399"/>
                  </a:lnTo>
                  <a:close/>
                </a:path>
                <a:path w="5485130" h="1422400">
                  <a:moveTo>
                    <a:pt x="4883827" y="1422399"/>
                  </a:moveTo>
                  <a:lnTo>
                    <a:pt x="4822750" y="1422399"/>
                  </a:lnTo>
                  <a:lnTo>
                    <a:pt x="4798734" y="1396999"/>
                  </a:lnTo>
                  <a:lnTo>
                    <a:pt x="4760280" y="1371599"/>
                  </a:lnTo>
                  <a:lnTo>
                    <a:pt x="4719733" y="1346199"/>
                  </a:lnTo>
                  <a:lnTo>
                    <a:pt x="4677301" y="1333499"/>
                  </a:lnTo>
                  <a:lnTo>
                    <a:pt x="4633190" y="1308099"/>
                  </a:lnTo>
                  <a:lnTo>
                    <a:pt x="4540755" y="1282699"/>
                  </a:lnTo>
                  <a:lnTo>
                    <a:pt x="4680601" y="1282699"/>
                  </a:lnTo>
                  <a:lnTo>
                    <a:pt x="4725421" y="1295399"/>
                  </a:lnTo>
                  <a:lnTo>
                    <a:pt x="4768347" y="1320799"/>
                  </a:lnTo>
                  <a:lnTo>
                    <a:pt x="4809186" y="1358899"/>
                  </a:lnTo>
                  <a:lnTo>
                    <a:pt x="4847744" y="1384299"/>
                  </a:lnTo>
                  <a:lnTo>
                    <a:pt x="4883827" y="1422399"/>
                  </a:lnTo>
                  <a:close/>
                </a:path>
                <a:path w="5485130" h="1422400">
                  <a:moveTo>
                    <a:pt x="1811590" y="1422399"/>
                  </a:moveTo>
                  <a:lnTo>
                    <a:pt x="1757072" y="1422399"/>
                  </a:lnTo>
                  <a:lnTo>
                    <a:pt x="1744706" y="1409699"/>
                  </a:lnTo>
                  <a:lnTo>
                    <a:pt x="1713653" y="1371599"/>
                  </a:lnTo>
                  <a:lnTo>
                    <a:pt x="1678346" y="1346199"/>
                  </a:lnTo>
                  <a:lnTo>
                    <a:pt x="1639250" y="1320799"/>
                  </a:lnTo>
                  <a:lnTo>
                    <a:pt x="1596829" y="1308099"/>
                  </a:lnTo>
                  <a:lnTo>
                    <a:pt x="1551550" y="1295399"/>
                  </a:lnTo>
                  <a:lnTo>
                    <a:pt x="1677416" y="1295399"/>
                  </a:lnTo>
                  <a:lnTo>
                    <a:pt x="1714134" y="1320799"/>
                  </a:lnTo>
                  <a:lnTo>
                    <a:pt x="1747719" y="1346199"/>
                  </a:lnTo>
                  <a:lnTo>
                    <a:pt x="1777820" y="1371599"/>
                  </a:lnTo>
                  <a:lnTo>
                    <a:pt x="1804088" y="1409699"/>
                  </a:lnTo>
                  <a:lnTo>
                    <a:pt x="1811590" y="1422399"/>
                  </a:lnTo>
                  <a:close/>
                </a:path>
                <a:path w="5485130" h="1422400">
                  <a:moveTo>
                    <a:pt x="2866048" y="1422399"/>
                  </a:moveTo>
                  <a:lnTo>
                    <a:pt x="2819015" y="1422399"/>
                  </a:lnTo>
                  <a:lnTo>
                    <a:pt x="2811118" y="1396999"/>
                  </a:lnTo>
                  <a:lnTo>
                    <a:pt x="2799365" y="1371599"/>
                  </a:lnTo>
                  <a:lnTo>
                    <a:pt x="2783954" y="1358899"/>
                  </a:lnTo>
                  <a:lnTo>
                    <a:pt x="2746458" y="1333499"/>
                  </a:lnTo>
                  <a:lnTo>
                    <a:pt x="2705599" y="1308099"/>
                  </a:lnTo>
                  <a:lnTo>
                    <a:pt x="2798318" y="1308099"/>
                  </a:lnTo>
                  <a:lnTo>
                    <a:pt x="2815966" y="1320799"/>
                  </a:lnTo>
                  <a:lnTo>
                    <a:pt x="2837375" y="1346199"/>
                  </a:lnTo>
                  <a:lnTo>
                    <a:pt x="2853439" y="1371599"/>
                  </a:lnTo>
                  <a:lnTo>
                    <a:pt x="2863939" y="1409699"/>
                  </a:lnTo>
                  <a:lnTo>
                    <a:pt x="2866048" y="1422399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Action Button: Blank 1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CA243398-767D-282C-B049-7846F7CC1A5A}"/>
              </a:ext>
            </a:extLst>
          </p:cNvPr>
          <p:cNvSpPr/>
          <p:nvPr/>
        </p:nvSpPr>
        <p:spPr>
          <a:xfrm>
            <a:off x="1042914" y="9065150"/>
            <a:ext cx="1143000" cy="1198821"/>
          </a:xfrm>
          <a:prstGeom prst="actionButtonBlank">
            <a:avLst/>
          </a:prstGeom>
          <a:blipFill dpi="0"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D8D9153-D19B-ADDE-9775-7954717BB51D}"/>
              </a:ext>
            </a:extLst>
          </p:cNvPr>
          <p:cNvSpPr/>
          <p:nvPr/>
        </p:nvSpPr>
        <p:spPr>
          <a:xfrm>
            <a:off x="15337178" y="9219119"/>
            <a:ext cx="1119963" cy="1028699"/>
          </a:xfrm>
          <a:prstGeom prst="actionButtonBlank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ction Button: Blank 1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24FF158-2766-BE83-CB5C-0419E1EB9D42}"/>
              </a:ext>
            </a:extLst>
          </p:cNvPr>
          <p:cNvSpPr/>
          <p:nvPr/>
        </p:nvSpPr>
        <p:spPr>
          <a:xfrm>
            <a:off x="3862254" y="9138769"/>
            <a:ext cx="990600" cy="1028699"/>
          </a:xfrm>
          <a:prstGeom prst="actionButtonBlank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ction Button: Blank 1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A347F76B-5CB3-C037-59A2-876F9A0F3E69}"/>
              </a:ext>
            </a:extLst>
          </p:cNvPr>
          <p:cNvSpPr/>
          <p:nvPr/>
        </p:nvSpPr>
        <p:spPr>
          <a:xfrm>
            <a:off x="17095685" y="233379"/>
            <a:ext cx="815164" cy="947405"/>
          </a:xfrm>
          <a:prstGeom prst="actionButtonBlank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ction Button: Blank 17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C6279242-DBE3-7887-9564-9FBF83F67793}"/>
              </a:ext>
            </a:extLst>
          </p:cNvPr>
          <p:cNvSpPr/>
          <p:nvPr/>
        </p:nvSpPr>
        <p:spPr>
          <a:xfrm>
            <a:off x="1076739" y="85182"/>
            <a:ext cx="990600" cy="1028699"/>
          </a:xfrm>
          <a:prstGeom prst="actionButtonBlank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Action Button: Blank 18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A405D5A0-43AB-F527-231D-4E55048346A0}"/>
              </a:ext>
            </a:extLst>
          </p:cNvPr>
          <p:cNvSpPr/>
          <p:nvPr/>
        </p:nvSpPr>
        <p:spPr>
          <a:xfrm>
            <a:off x="3352800" y="167804"/>
            <a:ext cx="965791" cy="831436"/>
          </a:xfrm>
          <a:prstGeom prst="actionButtonBlank">
            <a:avLst/>
          </a:prstGeom>
          <a:blipFill dpi="0"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28699"/>
            <a:ext cx="17778730" cy="8648700"/>
            <a:chOff x="0" y="1028699"/>
            <a:chExt cx="17778730" cy="8648700"/>
          </a:xfrm>
        </p:grpSpPr>
        <p:sp>
          <p:nvSpPr>
            <p:cNvPr id="3" name="object 3"/>
            <p:cNvSpPr/>
            <p:nvPr/>
          </p:nvSpPr>
          <p:spPr>
            <a:xfrm>
              <a:off x="7099249" y="9058290"/>
              <a:ext cx="10163810" cy="200025"/>
            </a:xfrm>
            <a:custGeom>
              <a:avLst/>
              <a:gdLst/>
              <a:ahLst/>
              <a:cxnLst/>
              <a:rect l="l" t="t" r="r" b="b"/>
              <a:pathLst>
                <a:path w="10163810" h="200025">
                  <a:moveTo>
                    <a:pt x="0" y="0"/>
                  </a:moveTo>
                  <a:lnTo>
                    <a:pt x="10163315" y="0"/>
                  </a:lnTo>
                  <a:lnTo>
                    <a:pt x="10163315" y="200025"/>
                  </a:lnTo>
                  <a:lnTo>
                    <a:pt x="0" y="20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8B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334927"/>
              <a:ext cx="7247890" cy="7922259"/>
            </a:xfrm>
            <a:custGeom>
              <a:avLst/>
              <a:gdLst/>
              <a:ahLst/>
              <a:cxnLst/>
              <a:rect l="l" t="t" r="r" b="b"/>
              <a:pathLst>
                <a:path w="7247890" h="7922259">
                  <a:moveTo>
                    <a:pt x="7101474" y="7922114"/>
                  </a:moveTo>
                  <a:lnTo>
                    <a:pt x="0" y="293563"/>
                  </a:lnTo>
                  <a:lnTo>
                    <a:pt x="0" y="0"/>
                  </a:lnTo>
                  <a:lnTo>
                    <a:pt x="7247881" y="7785823"/>
                  </a:lnTo>
                  <a:lnTo>
                    <a:pt x="7101474" y="7922114"/>
                  </a:lnTo>
                  <a:close/>
                </a:path>
              </a:pathLst>
            </a:custGeom>
            <a:solidFill>
              <a:srgbClr val="B38B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028699"/>
              <a:ext cx="17778730" cy="8648700"/>
            </a:xfrm>
            <a:custGeom>
              <a:avLst/>
              <a:gdLst/>
              <a:ahLst/>
              <a:cxnLst/>
              <a:rect l="l" t="t" r="r" b="b"/>
              <a:pathLst>
                <a:path w="17778730" h="8648700">
                  <a:moveTo>
                    <a:pt x="519099" y="519112"/>
                  </a:moveTo>
                  <a:lnTo>
                    <a:pt x="516978" y="471868"/>
                  </a:lnTo>
                  <a:lnTo>
                    <a:pt x="510743" y="425805"/>
                  </a:lnTo>
                  <a:lnTo>
                    <a:pt x="500557" y="381114"/>
                  </a:lnTo>
                  <a:lnTo>
                    <a:pt x="486625" y="337985"/>
                  </a:lnTo>
                  <a:lnTo>
                    <a:pt x="469125" y="296583"/>
                  </a:lnTo>
                  <a:lnTo>
                    <a:pt x="448233" y="257111"/>
                  </a:lnTo>
                  <a:lnTo>
                    <a:pt x="424129" y="219735"/>
                  </a:lnTo>
                  <a:lnTo>
                    <a:pt x="397014" y="184658"/>
                  </a:lnTo>
                  <a:lnTo>
                    <a:pt x="367055" y="152044"/>
                  </a:lnTo>
                  <a:lnTo>
                    <a:pt x="334454" y="122097"/>
                  </a:lnTo>
                  <a:lnTo>
                    <a:pt x="299364" y="94970"/>
                  </a:lnTo>
                  <a:lnTo>
                    <a:pt x="262001" y="70878"/>
                  </a:lnTo>
                  <a:lnTo>
                    <a:pt x="222529" y="49987"/>
                  </a:lnTo>
                  <a:lnTo>
                    <a:pt x="181127" y="32486"/>
                  </a:lnTo>
                  <a:lnTo>
                    <a:pt x="137998" y="18554"/>
                  </a:lnTo>
                  <a:lnTo>
                    <a:pt x="93306" y="8369"/>
                  </a:lnTo>
                  <a:lnTo>
                    <a:pt x="47244" y="2120"/>
                  </a:lnTo>
                  <a:lnTo>
                    <a:pt x="0" y="0"/>
                  </a:lnTo>
                  <a:lnTo>
                    <a:pt x="0" y="1038225"/>
                  </a:lnTo>
                  <a:lnTo>
                    <a:pt x="47244" y="1036104"/>
                  </a:lnTo>
                  <a:lnTo>
                    <a:pt x="93306" y="1029868"/>
                  </a:lnTo>
                  <a:lnTo>
                    <a:pt x="137998" y="1019683"/>
                  </a:lnTo>
                  <a:lnTo>
                    <a:pt x="181127" y="1005751"/>
                  </a:lnTo>
                  <a:lnTo>
                    <a:pt x="222529" y="988250"/>
                  </a:lnTo>
                  <a:lnTo>
                    <a:pt x="262001" y="967359"/>
                  </a:lnTo>
                  <a:lnTo>
                    <a:pt x="299364" y="943254"/>
                  </a:lnTo>
                  <a:lnTo>
                    <a:pt x="334454" y="916139"/>
                  </a:lnTo>
                  <a:lnTo>
                    <a:pt x="367055" y="886180"/>
                  </a:lnTo>
                  <a:lnTo>
                    <a:pt x="397014" y="853579"/>
                  </a:lnTo>
                  <a:lnTo>
                    <a:pt x="424129" y="818489"/>
                  </a:lnTo>
                  <a:lnTo>
                    <a:pt x="448233" y="781126"/>
                  </a:lnTo>
                  <a:lnTo>
                    <a:pt x="469125" y="741654"/>
                  </a:lnTo>
                  <a:lnTo>
                    <a:pt x="486625" y="700252"/>
                  </a:lnTo>
                  <a:lnTo>
                    <a:pt x="500557" y="657123"/>
                  </a:lnTo>
                  <a:lnTo>
                    <a:pt x="510743" y="612432"/>
                  </a:lnTo>
                  <a:lnTo>
                    <a:pt x="516978" y="566369"/>
                  </a:lnTo>
                  <a:lnTo>
                    <a:pt x="519099" y="519112"/>
                  </a:lnTo>
                  <a:close/>
                </a:path>
                <a:path w="17778730" h="8648700">
                  <a:moveTo>
                    <a:pt x="7618362" y="8029245"/>
                  </a:moveTo>
                  <a:lnTo>
                    <a:pt x="7616253" y="7982344"/>
                  </a:lnTo>
                  <a:lnTo>
                    <a:pt x="7610018" y="7936281"/>
                  </a:lnTo>
                  <a:lnTo>
                    <a:pt x="7599832" y="7891589"/>
                  </a:lnTo>
                  <a:lnTo>
                    <a:pt x="7585900" y="7848447"/>
                  </a:lnTo>
                  <a:lnTo>
                    <a:pt x="7568387" y="7807045"/>
                  </a:lnTo>
                  <a:lnTo>
                    <a:pt x="7547496" y="7767574"/>
                  </a:lnTo>
                  <a:lnTo>
                    <a:pt x="7523404" y="7730198"/>
                  </a:lnTo>
                  <a:lnTo>
                    <a:pt x="7496276" y="7695120"/>
                  </a:lnTo>
                  <a:lnTo>
                    <a:pt x="7466317" y="7662507"/>
                  </a:lnTo>
                  <a:lnTo>
                    <a:pt x="7433704" y="7632547"/>
                  </a:lnTo>
                  <a:lnTo>
                    <a:pt x="7398626" y="7605433"/>
                  </a:lnTo>
                  <a:lnTo>
                    <a:pt x="7361250" y="7581328"/>
                  </a:lnTo>
                  <a:lnTo>
                    <a:pt x="7321778" y="7560437"/>
                  </a:lnTo>
                  <a:lnTo>
                    <a:pt x="7280376" y="7542936"/>
                  </a:lnTo>
                  <a:lnTo>
                    <a:pt x="7237247" y="7529004"/>
                  </a:lnTo>
                  <a:lnTo>
                    <a:pt x="7192556" y="7518819"/>
                  </a:lnTo>
                  <a:lnTo>
                    <a:pt x="7146493" y="7512583"/>
                  </a:lnTo>
                  <a:lnTo>
                    <a:pt x="7099236" y="7510462"/>
                  </a:lnTo>
                  <a:lnTo>
                    <a:pt x="7051992" y="7512583"/>
                  </a:lnTo>
                  <a:lnTo>
                    <a:pt x="7005929" y="7518819"/>
                  </a:lnTo>
                  <a:lnTo>
                    <a:pt x="6961238" y="7529004"/>
                  </a:lnTo>
                  <a:lnTo>
                    <a:pt x="6918109" y="7542936"/>
                  </a:lnTo>
                  <a:lnTo>
                    <a:pt x="6876720" y="7560437"/>
                  </a:lnTo>
                  <a:lnTo>
                    <a:pt x="6837235" y="7581328"/>
                  </a:lnTo>
                  <a:lnTo>
                    <a:pt x="6799872" y="7605433"/>
                  </a:lnTo>
                  <a:lnTo>
                    <a:pt x="6764795" y="7632547"/>
                  </a:lnTo>
                  <a:lnTo>
                    <a:pt x="6732181" y="7662507"/>
                  </a:lnTo>
                  <a:lnTo>
                    <a:pt x="6702222" y="7695120"/>
                  </a:lnTo>
                  <a:lnTo>
                    <a:pt x="6675107" y="7730198"/>
                  </a:lnTo>
                  <a:lnTo>
                    <a:pt x="6651015" y="7767574"/>
                  </a:lnTo>
                  <a:lnTo>
                    <a:pt x="6630124" y="7807045"/>
                  </a:lnTo>
                  <a:lnTo>
                    <a:pt x="6612610" y="7848447"/>
                  </a:lnTo>
                  <a:lnTo>
                    <a:pt x="6598679" y="7891589"/>
                  </a:lnTo>
                  <a:lnTo>
                    <a:pt x="6588506" y="7936281"/>
                  </a:lnTo>
                  <a:lnTo>
                    <a:pt x="6582257" y="7982344"/>
                  </a:lnTo>
                  <a:lnTo>
                    <a:pt x="6580149" y="8029245"/>
                  </a:lnTo>
                  <a:lnTo>
                    <a:pt x="6580149" y="8029943"/>
                  </a:lnTo>
                  <a:lnTo>
                    <a:pt x="6582257" y="8076844"/>
                  </a:lnTo>
                  <a:lnTo>
                    <a:pt x="6588506" y="8122907"/>
                  </a:lnTo>
                  <a:lnTo>
                    <a:pt x="6598679" y="8167598"/>
                  </a:lnTo>
                  <a:lnTo>
                    <a:pt x="6612610" y="8210728"/>
                  </a:lnTo>
                  <a:lnTo>
                    <a:pt x="6630124" y="8252130"/>
                  </a:lnTo>
                  <a:lnTo>
                    <a:pt x="6651015" y="8291601"/>
                  </a:lnTo>
                  <a:lnTo>
                    <a:pt x="6675107" y="8328965"/>
                  </a:lnTo>
                  <a:lnTo>
                    <a:pt x="6702222" y="8364055"/>
                  </a:lnTo>
                  <a:lnTo>
                    <a:pt x="6732181" y="8396656"/>
                  </a:lnTo>
                  <a:lnTo>
                    <a:pt x="6764795" y="8426615"/>
                  </a:lnTo>
                  <a:lnTo>
                    <a:pt x="6799872" y="8453730"/>
                  </a:lnTo>
                  <a:lnTo>
                    <a:pt x="6837235" y="8477834"/>
                  </a:lnTo>
                  <a:lnTo>
                    <a:pt x="6876720" y="8498726"/>
                  </a:lnTo>
                  <a:lnTo>
                    <a:pt x="6918109" y="8516226"/>
                  </a:lnTo>
                  <a:lnTo>
                    <a:pt x="6961238" y="8530158"/>
                  </a:lnTo>
                  <a:lnTo>
                    <a:pt x="7005929" y="8540344"/>
                  </a:lnTo>
                  <a:lnTo>
                    <a:pt x="7051992" y="8546579"/>
                  </a:lnTo>
                  <a:lnTo>
                    <a:pt x="7098906" y="8548687"/>
                  </a:lnTo>
                  <a:lnTo>
                    <a:pt x="7099579" y="8548687"/>
                  </a:lnTo>
                  <a:lnTo>
                    <a:pt x="7146493" y="8546579"/>
                  </a:lnTo>
                  <a:lnTo>
                    <a:pt x="7192556" y="8540344"/>
                  </a:lnTo>
                  <a:lnTo>
                    <a:pt x="7237247" y="8530158"/>
                  </a:lnTo>
                  <a:lnTo>
                    <a:pt x="7280376" y="8516226"/>
                  </a:lnTo>
                  <a:lnTo>
                    <a:pt x="7321778" y="8498726"/>
                  </a:lnTo>
                  <a:lnTo>
                    <a:pt x="7361250" y="8477834"/>
                  </a:lnTo>
                  <a:lnTo>
                    <a:pt x="7398626" y="8453730"/>
                  </a:lnTo>
                  <a:lnTo>
                    <a:pt x="7433704" y="8426615"/>
                  </a:lnTo>
                  <a:lnTo>
                    <a:pt x="7466317" y="8396656"/>
                  </a:lnTo>
                  <a:lnTo>
                    <a:pt x="7496276" y="8364055"/>
                  </a:lnTo>
                  <a:lnTo>
                    <a:pt x="7523404" y="8328965"/>
                  </a:lnTo>
                  <a:lnTo>
                    <a:pt x="7547496" y="8291601"/>
                  </a:lnTo>
                  <a:lnTo>
                    <a:pt x="7568387" y="8252130"/>
                  </a:lnTo>
                  <a:lnTo>
                    <a:pt x="7585900" y="8210728"/>
                  </a:lnTo>
                  <a:lnTo>
                    <a:pt x="7599832" y="8167598"/>
                  </a:lnTo>
                  <a:lnTo>
                    <a:pt x="7610018" y="8122907"/>
                  </a:lnTo>
                  <a:lnTo>
                    <a:pt x="7616253" y="8076844"/>
                  </a:lnTo>
                  <a:lnTo>
                    <a:pt x="7618362" y="8029943"/>
                  </a:lnTo>
                  <a:lnTo>
                    <a:pt x="7618362" y="8029245"/>
                  </a:lnTo>
                  <a:close/>
                </a:path>
                <a:path w="17778730" h="8648700">
                  <a:moveTo>
                    <a:pt x="17778400" y="8129587"/>
                  </a:moveTo>
                  <a:lnTo>
                    <a:pt x="17776279" y="8082356"/>
                  </a:lnTo>
                  <a:lnTo>
                    <a:pt x="17770031" y="8036293"/>
                  </a:lnTo>
                  <a:lnTo>
                    <a:pt x="17759858" y="7991602"/>
                  </a:lnTo>
                  <a:lnTo>
                    <a:pt x="17745926" y="7948473"/>
                  </a:lnTo>
                  <a:lnTo>
                    <a:pt x="17728413" y="7907071"/>
                  </a:lnTo>
                  <a:lnTo>
                    <a:pt x="17707521" y="7867599"/>
                  </a:lnTo>
                  <a:lnTo>
                    <a:pt x="17683430" y="7830223"/>
                  </a:lnTo>
                  <a:lnTo>
                    <a:pt x="17656315" y="7795146"/>
                  </a:lnTo>
                  <a:lnTo>
                    <a:pt x="17626356" y="7762532"/>
                  </a:lnTo>
                  <a:lnTo>
                    <a:pt x="17593742" y="7732585"/>
                  </a:lnTo>
                  <a:lnTo>
                    <a:pt x="17558665" y="7705471"/>
                  </a:lnTo>
                  <a:lnTo>
                    <a:pt x="17521301" y="7681366"/>
                  </a:lnTo>
                  <a:lnTo>
                    <a:pt x="17481817" y="7660475"/>
                  </a:lnTo>
                  <a:lnTo>
                    <a:pt x="17440428" y="7642974"/>
                  </a:lnTo>
                  <a:lnTo>
                    <a:pt x="17397299" y="7629042"/>
                  </a:lnTo>
                  <a:lnTo>
                    <a:pt x="17352607" y="7618857"/>
                  </a:lnTo>
                  <a:lnTo>
                    <a:pt x="17306544" y="7612621"/>
                  </a:lnTo>
                  <a:lnTo>
                    <a:pt x="17259288" y="7610500"/>
                  </a:lnTo>
                  <a:lnTo>
                    <a:pt x="17212044" y="7612621"/>
                  </a:lnTo>
                  <a:lnTo>
                    <a:pt x="17165981" y="7618857"/>
                  </a:lnTo>
                  <a:lnTo>
                    <a:pt x="17121289" y="7629042"/>
                  </a:lnTo>
                  <a:lnTo>
                    <a:pt x="17078160" y="7642974"/>
                  </a:lnTo>
                  <a:lnTo>
                    <a:pt x="17036771" y="7660475"/>
                  </a:lnTo>
                  <a:lnTo>
                    <a:pt x="16997287" y="7681366"/>
                  </a:lnTo>
                  <a:lnTo>
                    <a:pt x="16959923" y="7705471"/>
                  </a:lnTo>
                  <a:lnTo>
                    <a:pt x="16924846" y="7732585"/>
                  </a:lnTo>
                  <a:lnTo>
                    <a:pt x="16892232" y="7762532"/>
                  </a:lnTo>
                  <a:lnTo>
                    <a:pt x="16862273" y="7795146"/>
                  </a:lnTo>
                  <a:lnTo>
                    <a:pt x="16835158" y="7830223"/>
                  </a:lnTo>
                  <a:lnTo>
                    <a:pt x="16811066" y="7867599"/>
                  </a:lnTo>
                  <a:lnTo>
                    <a:pt x="16790175" y="7907071"/>
                  </a:lnTo>
                  <a:lnTo>
                    <a:pt x="16772662" y="7948473"/>
                  </a:lnTo>
                  <a:lnTo>
                    <a:pt x="16758730" y="7991602"/>
                  </a:lnTo>
                  <a:lnTo>
                    <a:pt x="16748557" y="8036293"/>
                  </a:lnTo>
                  <a:lnTo>
                    <a:pt x="16742309" y="8082356"/>
                  </a:lnTo>
                  <a:lnTo>
                    <a:pt x="16740188" y="8129613"/>
                  </a:lnTo>
                  <a:lnTo>
                    <a:pt x="16742309" y="8176844"/>
                  </a:lnTo>
                  <a:lnTo>
                    <a:pt x="16748557" y="8222907"/>
                  </a:lnTo>
                  <a:lnTo>
                    <a:pt x="16758730" y="8267598"/>
                  </a:lnTo>
                  <a:lnTo>
                    <a:pt x="16772662" y="8310740"/>
                  </a:lnTo>
                  <a:lnTo>
                    <a:pt x="16790175" y="8352129"/>
                  </a:lnTo>
                  <a:lnTo>
                    <a:pt x="16811066" y="8391601"/>
                  </a:lnTo>
                  <a:lnTo>
                    <a:pt x="16835158" y="8428977"/>
                  </a:lnTo>
                  <a:lnTo>
                    <a:pt x="16862273" y="8464055"/>
                  </a:lnTo>
                  <a:lnTo>
                    <a:pt x="16892232" y="8496668"/>
                  </a:lnTo>
                  <a:lnTo>
                    <a:pt x="16924846" y="8526615"/>
                  </a:lnTo>
                  <a:lnTo>
                    <a:pt x="16959923" y="8553742"/>
                  </a:lnTo>
                  <a:lnTo>
                    <a:pt x="16997287" y="8577834"/>
                  </a:lnTo>
                  <a:lnTo>
                    <a:pt x="17036771" y="8598725"/>
                  </a:lnTo>
                  <a:lnTo>
                    <a:pt x="17078160" y="8616226"/>
                  </a:lnTo>
                  <a:lnTo>
                    <a:pt x="17121289" y="8630158"/>
                  </a:lnTo>
                  <a:lnTo>
                    <a:pt x="17165981" y="8640343"/>
                  </a:lnTo>
                  <a:lnTo>
                    <a:pt x="17212044" y="8646579"/>
                  </a:lnTo>
                  <a:lnTo>
                    <a:pt x="17259288" y="8648700"/>
                  </a:lnTo>
                  <a:lnTo>
                    <a:pt x="17306544" y="8646579"/>
                  </a:lnTo>
                  <a:lnTo>
                    <a:pt x="17352607" y="8640343"/>
                  </a:lnTo>
                  <a:lnTo>
                    <a:pt x="17397299" y="8630158"/>
                  </a:lnTo>
                  <a:lnTo>
                    <a:pt x="17440428" y="8616226"/>
                  </a:lnTo>
                  <a:lnTo>
                    <a:pt x="17481817" y="8598725"/>
                  </a:lnTo>
                  <a:lnTo>
                    <a:pt x="17521301" y="8577834"/>
                  </a:lnTo>
                  <a:lnTo>
                    <a:pt x="17558665" y="8553742"/>
                  </a:lnTo>
                  <a:lnTo>
                    <a:pt x="17593742" y="8526615"/>
                  </a:lnTo>
                  <a:lnTo>
                    <a:pt x="17626356" y="8496668"/>
                  </a:lnTo>
                  <a:lnTo>
                    <a:pt x="17656315" y="8464055"/>
                  </a:lnTo>
                  <a:lnTo>
                    <a:pt x="17683430" y="8428977"/>
                  </a:lnTo>
                  <a:lnTo>
                    <a:pt x="17707521" y="8391601"/>
                  </a:lnTo>
                  <a:lnTo>
                    <a:pt x="17728413" y="8352129"/>
                  </a:lnTo>
                  <a:lnTo>
                    <a:pt x="17745926" y="8310740"/>
                  </a:lnTo>
                  <a:lnTo>
                    <a:pt x="17759858" y="8267598"/>
                  </a:lnTo>
                  <a:lnTo>
                    <a:pt x="17770031" y="8222907"/>
                  </a:lnTo>
                  <a:lnTo>
                    <a:pt x="17776279" y="8176844"/>
                  </a:lnTo>
                  <a:lnTo>
                    <a:pt x="17778400" y="8129587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 rot="2760000">
            <a:off x="1971007" y="6249559"/>
            <a:ext cx="2652393" cy="4664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85"/>
              </a:lnSpc>
            </a:pPr>
            <a:r>
              <a:rPr sz="5325" b="1" spc="157" baseline="2347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N</a:t>
            </a:r>
            <a:r>
              <a:rPr sz="5325" b="1" spc="-52" baseline="156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E</a:t>
            </a:r>
            <a:r>
              <a:rPr sz="3550" b="1" spc="46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W</a:t>
            </a:r>
            <a:r>
              <a:rPr sz="3550" b="1" spc="4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T</a:t>
            </a:r>
            <a:r>
              <a:rPr sz="3550" b="1" spc="7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O</a:t>
            </a:r>
            <a:r>
              <a:rPr sz="5325" b="1" spc="262" baseline="-156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N</a:t>
            </a:r>
            <a:r>
              <a:rPr sz="5325" b="1" spc="-240" baseline="-156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5325" b="1" spc="472" baseline="-2347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3</a:t>
            </a:r>
            <a:endParaRPr sz="5325" baseline="-2347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45333" y="1327820"/>
            <a:ext cx="294005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35" dirty="0">
                <a:solidFill>
                  <a:srgbClr val="FFF5D5"/>
                </a:solidFill>
                <a:latin typeface="Times New Roman"/>
                <a:cs typeface="Times New Roman"/>
              </a:rPr>
              <a:t>GAYA</a:t>
            </a:r>
            <a:r>
              <a:rPr sz="3550" spc="-100" dirty="0">
                <a:solidFill>
                  <a:srgbClr val="FFF5D5"/>
                </a:solidFill>
                <a:latin typeface="Times New Roman"/>
                <a:cs typeface="Times New Roman"/>
              </a:rPr>
              <a:t> </a:t>
            </a:r>
            <a:r>
              <a:rPr sz="3550" spc="95" dirty="0">
                <a:solidFill>
                  <a:srgbClr val="FFF5D5"/>
                </a:solidFill>
                <a:latin typeface="Times New Roman"/>
                <a:cs typeface="Times New Roman"/>
              </a:rPr>
              <a:t>GESEK</a:t>
            </a:r>
            <a:endParaRPr sz="355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64382" y="9526153"/>
            <a:ext cx="263017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b="1" spc="25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NEWTON</a:t>
            </a:r>
            <a:r>
              <a:rPr sz="3550" b="1" spc="-16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550" b="1" spc="31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3</a:t>
            </a:r>
            <a:endParaRPr sz="3550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65709" y="536307"/>
            <a:ext cx="12212955" cy="1521460"/>
          </a:xfrm>
          <a:custGeom>
            <a:avLst/>
            <a:gdLst/>
            <a:ahLst/>
            <a:cxnLst/>
            <a:rect l="l" t="t" r="r" b="b"/>
            <a:pathLst>
              <a:path w="12212955" h="1521460">
                <a:moveTo>
                  <a:pt x="12212695" y="1521127"/>
                </a:moveTo>
                <a:lnTo>
                  <a:pt x="0" y="1521127"/>
                </a:lnTo>
                <a:lnTo>
                  <a:pt x="0" y="0"/>
                </a:lnTo>
                <a:lnTo>
                  <a:pt x="12212695" y="0"/>
                </a:lnTo>
                <a:lnTo>
                  <a:pt x="12212695" y="1521127"/>
                </a:lnTo>
                <a:close/>
              </a:path>
            </a:pathLst>
          </a:custGeom>
          <a:solidFill>
            <a:srgbClr val="FFF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65709" y="982408"/>
            <a:ext cx="584581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3525">
              <a:lnSpc>
                <a:spcPct val="100000"/>
              </a:lnSpc>
              <a:spcBef>
                <a:spcPts val="100"/>
              </a:spcBef>
            </a:pPr>
            <a:r>
              <a:rPr sz="2900" b="1" spc="1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Fg </a:t>
            </a:r>
            <a:r>
              <a:rPr sz="2900" b="1" spc="-6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= </a:t>
            </a:r>
            <a:r>
              <a:rPr sz="2900" b="1" spc="7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u </a:t>
            </a:r>
            <a:r>
              <a:rPr sz="2900" b="1" spc="9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x</a:t>
            </a:r>
            <a:r>
              <a:rPr sz="2900" b="1" spc="-37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b="1" spc="12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N</a:t>
            </a:r>
            <a:endParaRPr sz="2900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49477" y="4954797"/>
            <a:ext cx="5577840" cy="3270511"/>
          </a:xfrm>
          <a:prstGeom prst="rect">
            <a:avLst/>
          </a:prstGeom>
          <a:solidFill>
            <a:srgbClr val="FFF5D5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5050" dirty="0">
              <a:latin typeface="Times New Roman"/>
              <a:cs typeface="Times New Roman"/>
            </a:endParaRPr>
          </a:p>
          <a:p>
            <a:pPr marL="563245">
              <a:lnSpc>
                <a:spcPct val="100000"/>
              </a:lnSpc>
            </a:pPr>
            <a:r>
              <a:rPr sz="2900" b="1" spc="-10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s </a:t>
            </a:r>
            <a:r>
              <a:rPr sz="2900" b="1" spc="-6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= </a:t>
            </a:r>
            <a:r>
              <a:rPr sz="2900" b="1" spc="9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p</a:t>
            </a:r>
            <a:r>
              <a:rPr sz="2900" b="1" spc="-10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b="1" spc="3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xg</a:t>
            </a:r>
            <a:endParaRPr sz="2900" dirty="0">
              <a:latin typeface="Constantia" panose="02030602050306030303" pitchFamily="18" charset="0"/>
              <a:cs typeface="Arial"/>
            </a:endParaRPr>
          </a:p>
          <a:p>
            <a:pPr marL="563245">
              <a:lnSpc>
                <a:spcPct val="100000"/>
              </a:lnSpc>
              <a:spcBef>
                <a:spcPts val="570"/>
              </a:spcBef>
            </a:pPr>
            <a:r>
              <a:rPr sz="2900" b="1" spc="-10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s </a:t>
            </a:r>
            <a:r>
              <a:rPr sz="2900" b="1" spc="-6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= </a:t>
            </a:r>
            <a:r>
              <a:rPr sz="2900" b="1" spc="16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berat</a:t>
            </a:r>
            <a:r>
              <a:rPr sz="2900" b="1" spc="-10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b="1" spc="12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jenis(N/m3)</a:t>
            </a:r>
            <a:endParaRPr sz="2900" dirty="0">
              <a:latin typeface="Constantia" panose="02030602050306030303" pitchFamily="18" charset="0"/>
              <a:cs typeface="Arial"/>
            </a:endParaRPr>
          </a:p>
          <a:p>
            <a:pPr marL="563245" marR="826135">
              <a:lnSpc>
                <a:spcPct val="116399"/>
              </a:lnSpc>
            </a:pPr>
            <a:r>
              <a:rPr sz="2900" b="1" spc="9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p </a:t>
            </a:r>
            <a:r>
              <a:rPr sz="2900" b="1" spc="-6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= </a:t>
            </a:r>
            <a:r>
              <a:rPr sz="2900" b="1" spc="-2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massa</a:t>
            </a:r>
            <a:r>
              <a:rPr sz="2900" b="1" spc="-36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b="1" spc="11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jenis(kg/m3)  </a:t>
            </a:r>
            <a:r>
              <a:rPr sz="2900" b="1" spc="-3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g </a:t>
            </a:r>
            <a:r>
              <a:rPr sz="2900" b="1" spc="-6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= </a:t>
            </a:r>
            <a:r>
              <a:rPr sz="2900" b="1" spc="16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berat</a:t>
            </a:r>
            <a:r>
              <a:rPr sz="2900" b="1" spc="-18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b="1" spc="12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benda(N)</a:t>
            </a:r>
            <a:endParaRPr lang="en-US" sz="2900" b="1" spc="125" dirty="0">
              <a:solidFill>
                <a:srgbClr val="253842"/>
              </a:solidFill>
              <a:latin typeface="Constantia" panose="02030602050306030303" pitchFamily="18" charset="0"/>
              <a:cs typeface="Arial"/>
            </a:endParaRPr>
          </a:p>
          <a:p>
            <a:pPr marL="563245" marR="826135">
              <a:lnSpc>
                <a:spcPct val="116399"/>
              </a:lnSpc>
            </a:pPr>
            <a:endParaRPr sz="2900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5709" y="2951753"/>
            <a:ext cx="5187950" cy="3861955"/>
          </a:xfrm>
          <a:prstGeom prst="rect">
            <a:avLst/>
          </a:prstGeom>
          <a:solidFill>
            <a:srgbClr val="FFF5D5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5150" dirty="0">
              <a:latin typeface="Times New Roman"/>
              <a:cs typeface="Times New Roman"/>
            </a:endParaRPr>
          </a:p>
          <a:p>
            <a:pPr marL="344805">
              <a:lnSpc>
                <a:spcPct val="100000"/>
              </a:lnSpc>
            </a:pPr>
            <a:r>
              <a:rPr sz="2900" b="1" spc="25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w </a:t>
            </a:r>
            <a:r>
              <a:rPr sz="2900" b="1" spc="-6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= </a:t>
            </a:r>
            <a:r>
              <a:rPr sz="2900" b="1" spc="4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m </a:t>
            </a:r>
            <a:r>
              <a:rPr sz="2900" b="1" spc="9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x</a:t>
            </a:r>
            <a:r>
              <a:rPr sz="2900" b="1" spc="-58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b="1" spc="-3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g</a:t>
            </a:r>
            <a:endParaRPr sz="2900" dirty="0">
              <a:latin typeface="Constantia" panose="02030602050306030303" pitchFamily="18" charset="0"/>
              <a:cs typeface="Arial"/>
            </a:endParaRPr>
          </a:p>
          <a:p>
            <a:pPr marL="344805">
              <a:lnSpc>
                <a:spcPct val="100000"/>
              </a:lnSpc>
              <a:spcBef>
                <a:spcPts val="570"/>
              </a:spcBef>
            </a:pPr>
            <a:r>
              <a:rPr sz="2900" b="1" spc="25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w </a:t>
            </a:r>
            <a:r>
              <a:rPr sz="2900" b="1" spc="-6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= </a:t>
            </a:r>
            <a:r>
              <a:rPr sz="2900" b="1" spc="4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Gaya</a:t>
            </a:r>
            <a:r>
              <a:rPr sz="2900" b="1" spc="-45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b="1" spc="17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berat(N)</a:t>
            </a:r>
            <a:endParaRPr sz="2900" dirty="0">
              <a:latin typeface="Constantia" panose="02030602050306030303" pitchFamily="18" charset="0"/>
              <a:cs typeface="Arial"/>
            </a:endParaRPr>
          </a:p>
          <a:p>
            <a:pPr marL="344805">
              <a:lnSpc>
                <a:spcPct val="100000"/>
              </a:lnSpc>
              <a:spcBef>
                <a:spcPts val="570"/>
              </a:spcBef>
            </a:pPr>
            <a:r>
              <a:rPr sz="2900" b="1" spc="4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m </a:t>
            </a:r>
            <a:r>
              <a:rPr sz="2900" b="1" spc="-6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= </a:t>
            </a:r>
            <a:r>
              <a:rPr sz="2900" b="1" spc="-2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massa</a:t>
            </a:r>
            <a:r>
              <a:rPr sz="2900" b="1" spc="-254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b="1" spc="10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benda(kg)</a:t>
            </a:r>
            <a:endParaRPr sz="2900" dirty="0">
              <a:latin typeface="Constantia" panose="02030602050306030303" pitchFamily="18" charset="0"/>
              <a:cs typeface="Arial"/>
            </a:endParaRPr>
          </a:p>
          <a:p>
            <a:pPr marL="344805">
              <a:lnSpc>
                <a:spcPct val="100000"/>
              </a:lnSpc>
              <a:spcBef>
                <a:spcPts val="570"/>
              </a:spcBef>
            </a:pPr>
            <a:r>
              <a:rPr sz="2900" b="1" spc="-3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g </a:t>
            </a:r>
            <a:r>
              <a:rPr sz="2900" b="1" spc="-6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= </a:t>
            </a:r>
            <a:r>
              <a:rPr sz="2900" b="1" spc="8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gravitasi</a:t>
            </a:r>
            <a:r>
              <a:rPr sz="2900" b="1" spc="-18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b="1" spc="8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Bumi(m/s2</a:t>
            </a:r>
            <a:r>
              <a:rPr lang="en-US" sz="2900" b="1" spc="8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)</a:t>
            </a:r>
          </a:p>
          <a:p>
            <a:pPr marL="344805">
              <a:lnSpc>
                <a:spcPct val="100000"/>
              </a:lnSpc>
              <a:spcBef>
                <a:spcPts val="570"/>
              </a:spcBef>
            </a:pPr>
            <a:endParaRPr lang="en-US" sz="2900" spc="80" dirty="0">
              <a:solidFill>
                <a:srgbClr val="253842"/>
              </a:solidFill>
              <a:latin typeface="Constantia" panose="02030602050306030303" pitchFamily="18" charset="0"/>
              <a:cs typeface="Times New Roman"/>
            </a:endParaRPr>
          </a:p>
          <a:p>
            <a:pPr marL="344805">
              <a:lnSpc>
                <a:spcPct val="100000"/>
              </a:lnSpc>
              <a:spcBef>
                <a:spcPts val="570"/>
              </a:spcBef>
            </a:pPr>
            <a:endParaRPr sz="2900" dirty="0">
              <a:latin typeface="Constantia" panose="02030602050306030303" pitchFamily="18" charset="0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7622326"/>
            <a:ext cx="3478529" cy="2665095"/>
            <a:chOff x="0" y="7622326"/>
            <a:chExt cx="3478529" cy="2665095"/>
          </a:xfrm>
        </p:grpSpPr>
        <p:sp>
          <p:nvSpPr>
            <p:cNvPr id="14" name="object 14"/>
            <p:cNvSpPr/>
            <p:nvPr/>
          </p:nvSpPr>
          <p:spPr>
            <a:xfrm>
              <a:off x="0" y="7634529"/>
              <a:ext cx="3478529" cy="2653030"/>
            </a:xfrm>
            <a:custGeom>
              <a:avLst/>
              <a:gdLst/>
              <a:ahLst/>
              <a:cxnLst/>
              <a:rect l="l" t="t" r="r" b="b"/>
              <a:pathLst>
                <a:path w="3478529" h="2653029">
                  <a:moveTo>
                    <a:pt x="3342843" y="936938"/>
                  </a:moveTo>
                  <a:lnTo>
                    <a:pt x="203317" y="936938"/>
                  </a:lnTo>
                  <a:lnTo>
                    <a:pt x="226818" y="430980"/>
                  </a:lnTo>
                  <a:lnTo>
                    <a:pt x="362444" y="165677"/>
                  </a:lnTo>
                  <a:lnTo>
                    <a:pt x="725207" y="54042"/>
                  </a:lnTo>
                  <a:lnTo>
                    <a:pt x="1430121" y="9091"/>
                  </a:lnTo>
                  <a:lnTo>
                    <a:pt x="2107835" y="0"/>
                  </a:lnTo>
                  <a:lnTo>
                    <a:pt x="2476053" y="81334"/>
                  </a:lnTo>
                  <a:lnTo>
                    <a:pt x="2662857" y="329022"/>
                  </a:lnTo>
                  <a:lnTo>
                    <a:pt x="2796329" y="818993"/>
                  </a:lnTo>
                  <a:lnTo>
                    <a:pt x="3148229" y="818993"/>
                  </a:lnTo>
                  <a:lnTo>
                    <a:pt x="3316124" y="877220"/>
                  </a:lnTo>
                  <a:lnTo>
                    <a:pt x="3342843" y="936938"/>
                  </a:lnTo>
                  <a:close/>
                </a:path>
                <a:path w="3478529" h="2653029">
                  <a:moveTo>
                    <a:pt x="3148229" y="818993"/>
                  </a:moveTo>
                  <a:lnTo>
                    <a:pt x="2796329" y="818993"/>
                  </a:lnTo>
                  <a:lnTo>
                    <a:pt x="3135230" y="814485"/>
                  </a:lnTo>
                  <a:lnTo>
                    <a:pt x="3148229" y="818993"/>
                  </a:lnTo>
                  <a:close/>
                </a:path>
                <a:path w="3478529" h="2653029">
                  <a:moveTo>
                    <a:pt x="2961227" y="2652470"/>
                  </a:moveTo>
                  <a:lnTo>
                    <a:pt x="0" y="2652470"/>
                  </a:lnTo>
                  <a:lnTo>
                    <a:pt x="0" y="921876"/>
                  </a:lnTo>
                  <a:lnTo>
                    <a:pt x="203317" y="936938"/>
                  </a:lnTo>
                  <a:lnTo>
                    <a:pt x="3342843" y="936938"/>
                  </a:lnTo>
                  <a:lnTo>
                    <a:pt x="3400147" y="1065014"/>
                  </a:lnTo>
                  <a:lnTo>
                    <a:pt x="3448433" y="1435679"/>
                  </a:lnTo>
                  <a:lnTo>
                    <a:pt x="3477902" y="1813932"/>
                  </a:lnTo>
                  <a:lnTo>
                    <a:pt x="3415766" y="2011898"/>
                  </a:lnTo>
                  <a:lnTo>
                    <a:pt x="3197262" y="2094271"/>
                  </a:lnTo>
                  <a:lnTo>
                    <a:pt x="2757627" y="2125745"/>
                  </a:lnTo>
                  <a:lnTo>
                    <a:pt x="2961080" y="2634279"/>
                  </a:lnTo>
                  <a:lnTo>
                    <a:pt x="2961227" y="2652470"/>
                  </a:lnTo>
                  <a:close/>
                </a:path>
              </a:pathLst>
            </a:custGeom>
            <a:solidFill>
              <a:srgbClr val="B38B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7622326"/>
              <a:ext cx="3468370" cy="2654300"/>
            </a:xfrm>
            <a:custGeom>
              <a:avLst/>
              <a:gdLst/>
              <a:ahLst/>
              <a:cxnLst/>
              <a:rect l="l" t="t" r="r" b="b"/>
              <a:pathLst>
                <a:path w="3468370" h="2654300">
                  <a:moveTo>
                    <a:pt x="1715198" y="12699"/>
                  </a:moveTo>
                  <a:lnTo>
                    <a:pt x="1269731" y="12699"/>
                  </a:lnTo>
                  <a:lnTo>
                    <a:pt x="1324290" y="0"/>
                  </a:lnTo>
                  <a:lnTo>
                    <a:pt x="1660430" y="0"/>
                  </a:lnTo>
                  <a:lnTo>
                    <a:pt x="1715198" y="12699"/>
                  </a:lnTo>
                  <a:close/>
                </a:path>
                <a:path w="3468370" h="2654300">
                  <a:moveTo>
                    <a:pt x="224545" y="927099"/>
                  </a:moveTo>
                  <a:lnTo>
                    <a:pt x="183966" y="927099"/>
                  </a:lnTo>
                  <a:lnTo>
                    <a:pt x="185468" y="876299"/>
                  </a:lnTo>
                  <a:lnTo>
                    <a:pt x="189334" y="838199"/>
                  </a:lnTo>
                  <a:lnTo>
                    <a:pt x="195514" y="800099"/>
                  </a:lnTo>
                  <a:lnTo>
                    <a:pt x="203960" y="761999"/>
                  </a:lnTo>
                  <a:lnTo>
                    <a:pt x="214624" y="723899"/>
                  </a:lnTo>
                  <a:lnTo>
                    <a:pt x="227457" y="685799"/>
                  </a:lnTo>
                  <a:lnTo>
                    <a:pt x="242410" y="647699"/>
                  </a:lnTo>
                  <a:lnTo>
                    <a:pt x="259434" y="609599"/>
                  </a:lnTo>
                  <a:lnTo>
                    <a:pt x="278482" y="584199"/>
                  </a:lnTo>
                  <a:lnTo>
                    <a:pt x="299503" y="546099"/>
                  </a:lnTo>
                  <a:lnTo>
                    <a:pt x="322450" y="507999"/>
                  </a:lnTo>
                  <a:lnTo>
                    <a:pt x="347274" y="469899"/>
                  </a:lnTo>
                  <a:lnTo>
                    <a:pt x="373925" y="444499"/>
                  </a:lnTo>
                  <a:lnTo>
                    <a:pt x="402357" y="406399"/>
                  </a:lnTo>
                  <a:lnTo>
                    <a:pt x="432519" y="380999"/>
                  </a:lnTo>
                  <a:lnTo>
                    <a:pt x="464363" y="355599"/>
                  </a:lnTo>
                  <a:lnTo>
                    <a:pt x="497841" y="317499"/>
                  </a:lnTo>
                  <a:lnTo>
                    <a:pt x="532904" y="292099"/>
                  </a:lnTo>
                  <a:lnTo>
                    <a:pt x="569503" y="266699"/>
                  </a:lnTo>
                  <a:lnTo>
                    <a:pt x="607589" y="241299"/>
                  </a:lnTo>
                  <a:lnTo>
                    <a:pt x="647114" y="215899"/>
                  </a:lnTo>
                  <a:lnTo>
                    <a:pt x="688029" y="190499"/>
                  </a:lnTo>
                  <a:lnTo>
                    <a:pt x="730286" y="165099"/>
                  </a:lnTo>
                  <a:lnTo>
                    <a:pt x="773836" y="152399"/>
                  </a:lnTo>
                  <a:lnTo>
                    <a:pt x="818630" y="126999"/>
                  </a:lnTo>
                  <a:lnTo>
                    <a:pt x="864619" y="101599"/>
                  </a:lnTo>
                  <a:lnTo>
                    <a:pt x="1009273" y="63499"/>
                  </a:lnTo>
                  <a:lnTo>
                    <a:pt x="1215930" y="12699"/>
                  </a:lnTo>
                  <a:lnTo>
                    <a:pt x="1769201" y="12699"/>
                  </a:lnTo>
                  <a:lnTo>
                    <a:pt x="1874716" y="38099"/>
                  </a:lnTo>
                  <a:lnTo>
                    <a:pt x="1328316" y="38099"/>
                  </a:lnTo>
                  <a:lnTo>
                    <a:pt x="1273857" y="50799"/>
                  </a:lnTo>
                  <a:lnTo>
                    <a:pt x="1220181" y="50799"/>
                  </a:lnTo>
                  <a:lnTo>
                    <a:pt x="1014339" y="101599"/>
                  </a:lnTo>
                  <a:lnTo>
                    <a:pt x="917457" y="126999"/>
                  </a:lnTo>
                  <a:lnTo>
                    <a:pt x="870706" y="152399"/>
                  </a:lnTo>
                  <a:lnTo>
                    <a:pt x="825150" y="165099"/>
                  </a:lnTo>
                  <a:lnTo>
                    <a:pt x="780842" y="190499"/>
                  </a:lnTo>
                  <a:lnTo>
                    <a:pt x="737832" y="203199"/>
                  </a:lnTo>
                  <a:lnTo>
                    <a:pt x="696173" y="228599"/>
                  </a:lnTo>
                  <a:lnTo>
                    <a:pt x="655915" y="253999"/>
                  </a:lnTo>
                  <a:lnTo>
                    <a:pt x="617111" y="279399"/>
                  </a:lnTo>
                  <a:lnTo>
                    <a:pt x="579812" y="304799"/>
                  </a:lnTo>
                  <a:lnTo>
                    <a:pt x="544069" y="330199"/>
                  </a:lnTo>
                  <a:lnTo>
                    <a:pt x="509934" y="368299"/>
                  </a:lnTo>
                  <a:lnTo>
                    <a:pt x="477459" y="393699"/>
                  </a:lnTo>
                  <a:lnTo>
                    <a:pt x="446695" y="419099"/>
                  </a:lnTo>
                  <a:lnTo>
                    <a:pt x="417693" y="457199"/>
                  </a:lnTo>
                  <a:lnTo>
                    <a:pt x="390506" y="482599"/>
                  </a:lnTo>
                  <a:lnTo>
                    <a:pt x="365185" y="520699"/>
                  </a:lnTo>
                  <a:lnTo>
                    <a:pt x="341781" y="546099"/>
                  </a:lnTo>
                  <a:lnTo>
                    <a:pt x="320347" y="584199"/>
                  </a:lnTo>
                  <a:lnTo>
                    <a:pt x="300932" y="622299"/>
                  </a:lnTo>
                  <a:lnTo>
                    <a:pt x="283590" y="660399"/>
                  </a:lnTo>
                  <a:lnTo>
                    <a:pt x="268372" y="698499"/>
                  </a:lnTo>
                  <a:lnTo>
                    <a:pt x="255328" y="723899"/>
                  </a:lnTo>
                  <a:lnTo>
                    <a:pt x="244512" y="761999"/>
                  </a:lnTo>
                  <a:lnTo>
                    <a:pt x="235974" y="800099"/>
                  </a:lnTo>
                  <a:lnTo>
                    <a:pt x="229765" y="850899"/>
                  </a:lnTo>
                  <a:lnTo>
                    <a:pt x="225939" y="888999"/>
                  </a:lnTo>
                  <a:lnTo>
                    <a:pt x="224545" y="927099"/>
                  </a:lnTo>
                  <a:close/>
                </a:path>
                <a:path w="3468370" h="2654300">
                  <a:moveTo>
                    <a:pt x="2801764" y="901699"/>
                  </a:moveTo>
                  <a:lnTo>
                    <a:pt x="2765021" y="901699"/>
                  </a:lnTo>
                  <a:lnTo>
                    <a:pt x="2763664" y="876299"/>
                  </a:lnTo>
                  <a:lnTo>
                    <a:pt x="2763355" y="863599"/>
                  </a:lnTo>
                  <a:lnTo>
                    <a:pt x="2758795" y="825499"/>
                  </a:lnTo>
                  <a:lnTo>
                    <a:pt x="2751911" y="787399"/>
                  </a:lnTo>
                  <a:lnTo>
                    <a:pt x="2742753" y="749299"/>
                  </a:lnTo>
                  <a:lnTo>
                    <a:pt x="2731372" y="723899"/>
                  </a:lnTo>
                  <a:lnTo>
                    <a:pt x="2717819" y="685799"/>
                  </a:lnTo>
                  <a:lnTo>
                    <a:pt x="2702144" y="647699"/>
                  </a:lnTo>
                  <a:lnTo>
                    <a:pt x="2684398" y="609599"/>
                  </a:lnTo>
                  <a:lnTo>
                    <a:pt x="2664631" y="571499"/>
                  </a:lnTo>
                  <a:lnTo>
                    <a:pt x="2642893" y="546099"/>
                  </a:lnTo>
                  <a:lnTo>
                    <a:pt x="2619236" y="507999"/>
                  </a:lnTo>
                  <a:lnTo>
                    <a:pt x="2593710" y="482599"/>
                  </a:lnTo>
                  <a:lnTo>
                    <a:pt x="2566365" y="444499"/>
                  </a:lnTo>
                  <a:lnTo>
                    <a:pt x="2537252" y="419099"/>
                  </a:lnTo>
                  <a:lnTo>
                    <a:pt x="2506422" y="380999"/>
                  </a:lnTo>
                  <a:lnTo>
                    <a:pt x="2473924" y="355599"/>
                  </a:lnTo>
                  <a:lnTo>
                    <a:pt x="2439810" y="330199"/>
                  </a:lnTo>
                  <a:lnTo>
                    <a:pt x="2404130" y="304799"/>
                  </a:lnTo>
                  <a:lnTo>
                    <a:pt x="2366934" y="279399"/>
                  </a:lnTo>
                  <a:lnTo>
                    <a:pt x="2328274" y="253999"/>
                  </a:lnTo>
                  <a:lnTo>
                    <a:pt x="2288199" y="228599"/>
                  </a:lnTo>
                  <a:lnTo>
                    <a:pt x="2246760" y="203199"/>
                  </a:lnTo>
                  <a:lnTo>
                    <a:pt x="2204008" y="190499"/>
                  </a:lnTo>
                  <a:lnTo>
                    <a:pt x="2159993" y="165099"/>
                  </a:lnTo>
                  <a:lnTo>
                    <a:pt x="2114765" y="139699"/>
                  </a:lnTo>
                  <a:lnTo>
                    <a:pt x="1972316" y="101599"/>
                  </a:lnTo>
                  <a:lnTo>
                    <a:pt x="1768476" y="50799"/>
                  </a:lnTo>
                  <a:lnTo>
                    <a:pt x="1715370" y="50799"/>
                  </a:lnTo>
                  <a:lnTo>
                    <a:pt x="1661506" y="38099"/>
                  </a:lnTo>
                  <a:lnTo>
                    <a:pt x="1874716" y="38099"/>
                  </a:lnTo>
                  <a:lnTo>
                    <a:pt x="2026025" y="76199"/>
                  </a:lnTo>
                  <a:lnTo>
                    <a:pt x="2074408" y="88899"/>
                  </a:lnTo>
                  <a:lnTo>
                    <a:pt x="2121683" y="114299"/>
                  </a:lnTo>
                  <a:lnTo>
                    <a:pt x="2167802" y="126999"/>
                  </a:lnTo>
                  <a:lnTo>
                    <a:pt x="2212714" y="152399"/>
                  </a:lnTo>
                  <a:lnTo>
                    <a:pt x="2256371" y="165099"/>
                  </a:lnTo>
                  <a:lnTo>
                    <a:pt x="2298724" y="190499"/>
                  </a:lnTo>
                  <a:lnTo>
                    <a:pt x="2339724" y="215899"/>
                  </a:lnTo>
                  <a:lnTo>
                    <a:pt x="2379322" y="241299"/>
                  </a:lnTo>
                  <a:lnTo>
                    <a:pt x="2417469" y="266699"/>
                  </a:lnTo>
                  <a:lnTo>
                    <a:pt x="2454117" y="292099"/>
                  </a:lnTo>
                  <a:lnTo>
                    <a:pt x="2489215" y="317499"/>
                  </a:lnTo>
                  <a:lnTo>
                    <a:pt x="2522715" y="355599"/>
                  </a:lnTo>
                  <a:lnTo>
                    <a:pt x="2554568" y="380999"/>
                  </a:lnTo>
                  <a:lnTo>
                    <a:pt x="2584725" y="419099"/>
                  </a:lnTo>
                  <a:lnTo>
                    <a:pt x="2613137" y="444499"/>
                  </a:lnTo>
                  <a:lnTo>
                    <a:pt x="2639755" y="482599"/>
                  </a:lnTo>
                  <a:lnTo>
                    <a:pt x="2664530" y="507999"/>
                  </a:lnTo>
                  <a:lnTo>
                    <a:pt x="2687413" y="546099"/>
                  </a:lnTo>
                  <a:lnTo>
                    <a:pt x="2708355" y="584199"/>
                  </a:lnTo>
                  <a:lnTo>
                    <a:pt x="2727307" y="622299"/>
                  </a:lnTo>
                  <a:lnTo>
                    <a:pt x="2744221" y="647699"/>
                  </a:lnTo>
                  <a:lnTo>
                    <a:pt x="2759046" y="685799"/>
                  </a:lnTo>
                  <a:lnTo>
                    <a:pt x="2771734" y="723899"/>
                  </a:lnTo>
                  <a:lnTo>
                    <a:pt x="2782237" y="761999"/>
                  </a:lnTo>
                  <a:lnTo>
                    <a:pt x="2790505" y="800099"/>
                  </a:lnTo>
                  <a:lnTo>
                    <a:pt x="2809855" y="812799"/>
                  </a:lnTo>
                  <a:lnTo>
                    <a:pt x="2858582" y="812799"/>
                  </a:lnTo>
                  <a:lnTo>
                    <a:pt x="2906503" y="825499"/>
                  </a:lnTo>
                  <a:lnTo>
                    <a:pt x="2953489" y="825499"/>
                  </a:lnTo>
                  <a:lnTo>
                    <a:pt x="2999409" y="838199"/>
                  </a:lnTo>
                  <a:lnTo>
                    <a:pt x="3021771" y="850899"/>
                  </a:lnTo>
                  <a:lnTo>
                    <a:pt x="2798206" y="850899"/>
                  </a:lnTo>
                  <a:lnTo>
                    <a:pt x="2800180" y="863599"/>
                  </a:lnTo>
                  <a:lnTo>
                    <a:pt x="2800180" y="876299"/>
                  </a:lnTo>
                  <a:lnTo>
                    <a:pt x="2800473" y="876299"/>
                  </a:lnTo>
                  <a:lnTo>
                    <a:pt x="2801764" y="901699"/>
                  </a:lnTo>
                  <a:close/>
                </a:path>
                <a:path w="3468370" h="2654300">
                  <a:moveTo>
                    <a:pt x="2815836" y="2654299"/>
                  </a:moveTo>
                  <a:lnTo>
                    <a:pt x="2775526" y="2654299"/>
                  </a:lnTo>
                  <a:lnTo>
                    <a:pt x="2791026" y="2616199"/>
                  </a:lnTo>
                  <a:lnTo>
                    <a:pt x="2803303" y="2578099"/>
                  </a:lnTo>
                  <a:lnTo>
                    <a:pt x="2812343" y="2527299"/>
                  </a:lnTo>
                  <a:lnTo>
                    <a:pt x="2818099" y="2489199"/>
                  </a:lnTo>
                  <a:lnTo>
                    <a:pt x="2820522" y="2451099"/>
                  </a:lnTo>
                  <a:lnTo>
                    <a:pt x="2819565" y="2400299"/>
                  </a:lnTo>
                  <a:lnTo>
                    <a:pt x="2815180" y="2362199"/>
                  </a:lnTo>
                  <a:lnTo>
                    <a:pt x="2807318" y="2311399"/>
                  </a:lnTo>
                  <a:lnTo>
                    <a:pt x="2795933" y="2273299"/>
                  </a:lnTo>
                  <a:lnTo>
                    <a:pt x="2780976" y="2222499"/>
                  </a:lnTo>
                  <a:lnTo>
                    <a:pt x="2762399" y="2184399"/>
                  </a:lnTo>
                  <a:lnTo>
                    <a:pt x="2740154" y="2146299"/>
                  </a:lnTo>
                  <a:lnTo>
                    <a:pt x="2722777" y="2108199"/>
                  </a:lnTo>
                  <a:lnTo>
                    <a:pt x="2905241" y="2108199"/>
                  </a:lnTo>
                  <a:lnTo>
                    <a:pt x="2997014" y="2082799"/>
                  </a:lnTo>
                  <a:lnTo>
                    <a:pt x="3040576" y="2070099"/>
                  </a:lnTo>
                  <a:lnTo>
                    <a:pt x="3082440" y="2044699"/>
                  </a:lnTo>
                  <a:lnTo>
                    <a:pt x="3122494" y="2031999"/>
                  </a:lnTo>
                  <a:lnTo>
                    <a:pt x="3160628" y="2006599"/>
                  </a:lnTo>
                  <a:lnTo>
                    <a:pt x="3196729" y="1981199"/>
                  </a:lnTo>
                  <a:lnTo>
                    <a:pt x="3230688" y="1955799"/>
                  </a:lnTo>
                  <a:lnTo>
                    <a:pt x="3262392" y="1917699"/>
                  </a:lnTo>
                  <a:lnTo>
                    <a:pt x="3291730" y="1892299"/>
                  </a:lnTo>
                  <a:lnTo>
                    <a:pt x="3318591" y="1854199"/>
                  </a:lnTo>
                  <a:lnTo>
                    <a:pt x="3342864" y="1816099"/>
                  </a:lnTo>
                  <a:lnTo>
                    <a:pt x="3364438" y="1777999"/>
                  </a:lnTo>
                  <a:lnTo>
                    <a:pt x="3383201" y="1739899"/>
                  </a:lnTo>
                  <a:lnTo>
                    <a:pt x="3399042" y="1701799"/>
                  </a:lnTo>
                  <a:lnTo>
                    <a:pt x="3411849" y="1650999"/>
                  </a:lnTo>
                  <a:lnTo>
                    <a:pt x="3421512" y="1612899"/>
                  </a:lnTo>
                  <a:lnTo>
                    <a:pt x="3427919" y="1562099"/>
                  </a:lnTo>
                  <a:lnTo>
                    <a:pt x="3430959" y="1523999"/>
                  </a:lnTo>
                  <a:lnTo>
                    <a:pt x="3430629" y="1460499"/>
                  </a:lnTo>
                  <a:lnTo>
                    <a:pt x="3426199" y="1409699"/>
                  </a:lnTo>
                  <a:lnTo>
                    <a:pt x="3417750" y="1358899"/>
                  </a:lnTo>
                  <a:lnTo>
                    <a:pt x="3405364" y="1320799"/>
                  </a:lnTo>
                  <a:lnTo>
                    <a:pt x="3389123" y="1269999"/>
                  </a:lnTo>
                  <a:lnTo>
                    <a:pt x="3369108" y="1219199"/>
                  </a:lnTo>
                  <a:lnTo>
                    <a:pt x="3345402" y="1181099"/>
                  </a:lnTo>
                  <a:lnTo>
                    <a:pt x="3318086" y="1130299"/>
                  </a:lnTo>
                  <a:lnTo>
                    <a:pt x="3287242" y="1092199"/>
                  </a:lnTo>
                  <a:lnTo>
                    <a:pt x="3252951" y="1054099"/>
                  </a:lnTo>
                  <a:lnTo>
                    <a:pt x="3215771" y="1015999"/>
                  </a:lnTo>
                  <a:lnTo>
                    <a:pt x="3176313" y="977899"/>
                  </a:lnTo>
                  <a:lnTo>
                    <a:pt x="3134741" y="952499"/>
                  </a:lnTo>
                  <a:lnTo>
                    <a:pt x="3091217" y="927099"/>
                  </a:lnTo>
                  <a:lnTo>
                    <a:pt x="3045904" y="901699"/>
                  </a:lnTo>
                  <a:lnTo>
                    <a:pt x="2998965" y="888999"/>
                  </a:lnTo>
                  <a:lnTo>
                    <a:pt x="2850021" y="850899"/>
                  </a:lnTo>
                  <a:lnTo>
                    <a:pt x="3021771" y="850899"/>
                  </a:lnTo>
                  <a:lnTo>
                    <a:pt x="3044134" y="863599"/>
                  </a:lnTo>
                  <a:lnTo>
                    <a:pt x="3087533" y="876299"/>
                  </a:lnTo>
                  <a:lnTo>
                    <a:pt x="3129477" y="901699"/>
                  </a:lnTo>
                  <a:lnTo>
                    <a:pt x="3169836" y="927099"/>
                  </a:lnTo>
                  <a:lnTo>
                    <a:pt x="3208479" y="952499"/>
                  </a:lnTo>
                  <a:lnTo>
                    <a:pt x="3245277" y="990599"/>
                  </a:lnTo>
                  <a:lnTo>
                    <a:pt x="3280100" y="1028699"/>
                  </a:lnTo>
                  <a:lnTo>
                    <a:pt x="3313418" y="1066799"/>
                  </a:lnTo>
                  <a:lnTo>
                    <a:pt x="3343695" y="1104899"/>
                  </a:lnTo>
                  <a:lnTo>
                    <a:pt x="3370860" y="1142999"/>
                  </a:lnTo>
                  <a:lnTo>
                    <a:pt x="3394844" y="1181099"/>
                  </a:lnTo>
                  <a:lnTo>
                    <a:pt x="3415576" y="1231899"/>
                  </a:lnTo>
                  <a:lnTo>
                    <a:pt x="3432988" y="1269999"/>
                  </a:lnTo>
                  <a:lnTo>
                    <a:pt x="3447008" y="1320799"/>
                  </a:lnTo>
                  <a:lnTo>
                    <a:pt x="3457568" y="1371599"/>
                  </a:lnTo>
                  <a:lnTo>
                    <a:pt x="3464597" y="1422399"/>
                  </a:lnTo>
                  <a:lnTo>
                    <a:pt x="3468026" y="1473199"/>
                  </a:lnTo>
                  <a:lnTo>
                    <a:pt x="3467784" y="1523999"/>
                  </a:lnTo>
                  <a:lnTo>
                    <a:pt x="3464743" y="1574799"/>
                  </a:lnTo>
                  <a:lnTo>
                    <a:pt x="3458332" y="1612899"/>
                  </a:lnTo>
                  <a:lnTo>
                    <a:pt x="3448659" y="1663699"/>
                  </a:lnTo>
                  <a:lnTo>
                    <a:pt x="3435831" y="1714499"/>
                  </a:lnTo>
                  <a:lnTo>
                    <a:pt x="3419956" y="1752599"/>
                  </a:lnTo>
                  <a:lnTo>
                    <a:pt x="3401143" y="1790699"/>
                  </a:lnTo>
                  <a:lnTo>
                    <a:pt x="3379498" y="1828799"/>
                  </a:lnTo>
                  <a:lnTo>
                    <a:pt x="3355131" y="1866899"/>
                  </a:lnTo>
                  <a:lnTo>
                    <a:pt x="3328149" y="1904999"/>
                  </a:lnTo>
                  <a:lnTo>
                    <a:pt x="3298660" y="1943099"/>
                  </a:lnTo>
                  <a:lnTo>
                    <a:pt x="3266772" y="1968499"/>
                  </a:lnTo>
                  <a:lnTo>
                    <a:pt x="3232593" y="2006599"/>
                  </a:lnTo>
                  <a:lnTo>
                    <a:pt x="3196230" y="2031999"/>
                  </a:lnTo>
                  <a:lnTo>
                    <a:pt x="3157793" y="2057399"/>
                  </a:lnTo>
                  <a:lnTo>
                    <a:pt x="3117387" y="2082799"/>
                  </a:lnTo>
                  <a:lnTo>
                    <a:pt x="3075123" y="2095499"/>
                  </a:lnTo>
                  <a:lnTo>
                    <a:pt x="3031107" y="2120899"/>
                  </a:lnTo>
                  <a:lnTo>
                    <a:pt x="2938252" y="2146299"/>
                  </a:lnTo>
                  <a:lnTo>
                    <a:pt x="2889629" y="2146299"/>
                  </a:lnTo>
                  <a:lnTo>
                    <a:pt x="2839686" y="2158999"/>
                  </a:lnTo>
                  <a:lnTo>
                    <a:pt x="2788531" y="2158999"/>
                  </a:lnTo>
                  <a:lnTo>
                    <a:pt x="2809824" y="2197099"/>
                  </a:lnTo>
                  <a:lnTo>
                    <a:pt x="2827227" y="2247899"/>
                  </a:lnTo>
                  <a:lnTo>
                    <a:pt x="2840725" y="2298699"/>
                  </a:lnTo>
                  <a:lnTo>
                    <a:pt x="2850303" y="2336799"/>
                  </a:lnTo>
                  <a:lnTo>
                    <a:pt x="2855946" y="2387599"/>
                  </a:lnTo>
                  <a:lnTo>
                    <a:pt x="2857640" y="2438399"/>
                  </a:lnTo>
                  <a:lnTo>
                    <a:pt x="2855371" y="2489199"/>
                  </a:lnTo>
                  <a:lnTo>
                    <a:pt x="2849123" y="2539999"/>
                  </a:lnTo>
                  <a:lnTo>
                    <a:pt x="2838882" y="2590799"/>
                  </a:lnTo>
                  <a:lnTo>
                    <a:pt x="2824958" y="2628899"/>
                  </a:lnTo>
                  <a:lnTo>
                    <a:pt x="2815836" y="2654299"/>
                  </a:lnTo>
                  <a:close/>
                </a:path>
                <a:path w="3468370" h="2654300">
                  <a:moveTo>
                    <a:pt x="2233281" y="1600199"/>
                  </a:moveTo>
                  <a:lnTo>
                    <a:pt x="2133329" y="1600199"/>
                  </a:lnTo>
                  <a:lnTo>
                    <a:pt x="2080772" y="1587499"/>
                  </a:lnTo>
                  <a:lnTo>
                    <a:pt x="1980411" y="1562099"/>
                  </a:lnTo>
                  <a:lnTo>
                    <a:pt x="1933649" y="1536699"/>
                  </a:lnTo>
                  <a:lnTo>
                    <a:pt x="1889861" y="1511299"/>
                  </a:lnTo>
                  <a:lnTo>
                    <a:pt x="1849567" y="1485899"/>
                  </a:lnTo>
                  <a:lnTo>
                    <a:pt x="1813287" y="1447799"/>
                  </a:lnTo>
                  <a:lnTo>
                    <a:pt x="1780907" y="1409699"/>
                  </a:lnTo>
                  <a:lnTo>
                    <a:pt x="1755454" y="1358899"/>
                  </a:lnTo>
                  <a:lnTo>
                    <a:pt x="1737093" y="1320799"/>
                  </a:lnTo>
                  <a:lnTo>
                    <a:pt x="1725989" y="1269999"/>
                  </a:lnTo>
                  <a:lnTo>
                    <a:pt x="1722306" y="1219199"/>
                  </a:lnTo>
                  <a:lnTo>
                    <a:pt x="1726209" y="1181099"/>
                  </a:lnTo>
                  <a:lnTo>
                    <a:pt x="1736004" y="1130299"/>
                  </a:lnTo>
                  <a:lnTo>
                    <a:pt x="1751923" y="1092199"/>
                  </a:lnTo>
                  <a:lnTo>
                    <a:pt x="1773696" y="1054099"/>
                  </a:lnTo>
                  <a:lnTo>
                    <a:pt x="1801050" y="1015999"/>
                  </a:lnTo>
                  <a:lnTo>
                    <a:pt x="1833715" y="977899"/>
                  </a:lnTo>
                  <a:lnTo>
                    <a:pt x="1871419" y="952499"/>
                  </a:lnTo>
                  <a:lnTo>
                    <a:pt x="1913892" y="914399"/>
                  </a:lnTo>
                  <a:lnTo>
                    <a:pt x="1956778" y="901699"/>
                  </a:lnTo>
                  <a:lnTo>
                    <a:pt x="2049049" y="876299"/>
                  </a:lnTo>
                  <a:lnTo>
                    <a:pt x="2096296" y="876299"/>
                  </a:lnTo>
                  <a:lnTo>
                    <a:pt x="2142859" y="888999"/>
                  </a:lnTo>
                  <a:lnTo>
                    <a:pt x="2187671" y="888999"/>
                  </a:lnTo>
                  <a:lnTo>
                    <a:pt x="2229662" y="914399"/>
                  </a:lnTo>
                  <a:lnTo>
                    <a:pt x="2021003" y="914399"/>
                  </a:lnTo>
                  <a:lnTo>
                    <a:pt x="1975743" y="927099"/>
                  </a:lnTo>
                  <a:lnTo>
                    <a:pt x="1933243" y="952499"/>
                  </a:lnTo>
                  <a:lnTo>
                    <a:pt x="1888804" y="977899"/>
                  </a:lnTo>
                  <a:lnTo>
                    <a:pt x="1850482" y="1015999"/>
                  </a:lnTo>
                  <a:lnTo>
                    <a:pt x="1818606" y="1054099"/>
                  </a:lnTo>
                  <a:lnTo>
                    <a:pt x="1793501" y="1092199"/>
                  </a:lnTo>
                  <a:lnTo>
                    <a:pt x="1775494" y="1142999"/>
                  </a:lnTo>
                  <a:lnTo>
                    <a:pt x="1764910" y="1181099"/>
                  </a:lnTo>
                  <a:lnTo>
                    <a:pt x="1762544" y="1231899"/>
                  </a:lnTo>
                  <a:lnTo>
                    <a:pt x="1769296" y="1282699"/>
                  </a:lnTo>
                  <a:lnTo>
                    <a:pt x="1784970" y="1333499"/>
                  </a:lnTo>
                  <a:lnTo>
                    <a:pt x="1809374" y="1371599"/>
                  </a:lnTo>
                  <a:lnTo>
                    <a:pt x="1842314" y="1422399"/>
                  </a:lnTo>
                  <a:lnTo>
                    <a:pt x="1873652" y="1447799"/>
                  </a:lnTo>
                  <a:lnTo>
                    <a:pt x="1908509" y="1473199"/>
                  </a:lnTo>
                  <a:lnTo>
                    <a:pt x="1946432" y="1498599"/>
                  </a:lnTo>
                  <a:lnTo>
                    <a:pt x="1986967" y="1523999"/>
                  </a:lnTo>
                  <a:lnTo>
                    <a:pt x="2029661" y="1536699"/>
                  </a:lnTo>
                  <a:lnTo>
                    <a:pt x="2074062" y="1549399"/>
                  </a:lnTo>
                  <a:lnTo>
                    <a:pt x="2119717" y="1549399"/>
                  </a:lnTo>
                  <a:lnTo>
                    <a:pt x="2166173" y="1562099"/>
                  </a:lnTo>
                  <a:lnTo>
                    <a:pt x="2370502" y="1562099"/>
                  </a:lnTo>
                  <a:lnTo>
                    <a:pt x="2233281" y="1600199"/>
                  </a:lnTo>
                  <a:close/>
                </a:path>
                <a:path w="3468370" h="2654300">
                  <a:moveTo>
                    <a:pt x="2370502" y="1562099"/>
                  </a:moveTo>
                  <a:lnTo>
                    <a:pt x="2212977" y="1562099"/>
                  </a:lnTo>
                  <a:lnTo>
                    <a:pt x="2259676" y="1549399"/>
                  </a:lnTo>
                  <a:lnTo>
                    <a:pt x="2305818" y="1549399"/>
                  </a:lnTo>
                  <a:lnTo>
                    <a:pt x="2350948" y="1523999"/>
                  </a:lnTo>
                  <a:lnTo>
                    <a:pt x="2394615" y="1511299"/>
                  </a:lnTo>
                  <a:lnTo>
                    <a:pt x="2436365" y="1485899"/>
                  </a:lnTo>
                  <a:lnTo>
                    <a:pt x="2484512" y="1460499"/>
                  </a:lnTo>
                  <a:lnTo>
                    <a:pt x="2528630" y="1435099"/>
                  </a:lnTo>
                  <a:lnTo>
                    <a:pt x="2568778" y="1396999"/>
                  </a:lnTo>
                  <a:lnTo>
                    <a:pt x="2605014" y="1358899"/>
                  </a:lnTo>
                  <a:lnTo>
                    <a:pt x="2637399" y="1333499"/>
                  </a:lnTo>
                  <a:lnTo>
                    <a:pt x="2665991" y="1295399"/>
                  </a:lnTo>
                  <a:lnTo>
                    <a:pt x="2690850" y="1257299"/>
                  </a:lnTo>
                  <a:lnTo>
                    <a:pt x="2712036" y="1219199"/>
                  </a:lnTo>
                  <a:lnTo>
                    <a:pt x="2729607" y="1168399"/>
                  </a:lnTo>
                  <a:lnTo>
                    <a:pt x="2743624" y="1130299"/>
                  </a:lnTo>
                  <a:lnTo>
                    <a:pt x="2754145" y="1079499"/>
                  </a:lnTo>
                  <a:lnTo>
                    <a:pt x="2761230" y="1028699"/>
                  </a:lnTo>
                  <a:lnTo>
                    <a:pt x="2764938" y="977899"/>
                  </a:lnTo>
                  <a:lnTo>
                    <a:pt x="2765231" y="939799"/>
                  </a:lnTo>
                  <a:lnTo>
                    <a:pt x="2765329" y="901699"/>
                  </a:lnTo>
                  <a:lnTo>
                    <a:pt x="2802057" y="901699"/>
                  </a:lnTo>
                  <a:lnTo>
                    <a:pt x="2803218" y="952499"/>
                  </a:lnTo>
                  <a:lnTo>
                    <a:pt x="2801562" y="1003299"/>
                  </a:lnTo>
                  <a:lnTo>
                    <a:pt x="2797041" y="1054099"/>
                  </a:lnTo>
                  <a:lnTo>
                    <a:pt x="2789606" y="1104899"/>
                  </a:lnTo>
                  <a:lnTo>
                    <a:pt x="2779209" y="1142999"/>
                  </a:lnTo>
                  <a:lnTo>
                    <a:pt x="2765804" y="1193799"/>
                  </a:lnTo>
                  <a:lnTo>
                    <a:pt x="2749342" y="1231899"/>
                  </a:lnTo>
                  <a:lnTo>
                    <a:pt x="2729774" y="1269999"/>
                  </a:lnTo>
                  <a:lnTo>
                    <a:pt x="2707054" y="1308099"/>
                  </a:lnTo>
                  <a:lnTo>
                    <a:pt x="2681134" y="1333499"/>
                  </a:lnTo>
                  <a:lnTo>
                    <a:pt x="2651965" y="1371599"/>
                  </a:lnTo>
                  <a:lnTo>
                    <a:pt x="2619499" y="1409699"/>
                  </a:lnTo>
                  <a:lnTo>
                    <a:pt x="2583689" y="1435099"/>
                  </a:lnTo>
                  <a:lnTo>
                    <a:pt x="2544487" y="1473199"/>
                  </a:lnTo>
                  <a:lnTo>
                    <a:pt x="2501846" y="1498599"/>
                  </a:lnTo>
                  <a:lnTo>
                    <a:pt x="2455716" y="1523999"/>
                  </a:lnTo>
                  <a:lnTo>
                    <a:pt x="2414026" y="1549399"/>
                  </a:lnTo>
                  <a:lnTo>
                    <a:pt x="2370502" y="1562099"/>
                  </a:lnTo>
                  <a:close/>
                </a:path>
                <a:path w="3468370" h="2654300">
                  <a:moveTo>
                    <a:pt x="2239006" y="1282699"/>
                  </a:moveTo>
                  <a:lnTo>
                    <a:pt x="2219655" y="1257299"/>
                  </a:lnTo>
                  <a:lnTo>
                    <a:pt x="2255415" y="1231899"/>
                  </a:lnTo>
                  <a:lnTo>
                    <a:pt x="2283742" y="1193799"/>
                  </a:lnTo>
                  <a:lnTo>
                    <a:pt x="2303721" y="1168399"/>
                  </a:lnTo>
                  <a:lnTo>
                    <a:pt x="2314435" y="1130299"/>
                  </a:lnTo>
                  <a:lnTo>
                    <a:pt x="2315977" y="1092199"/>
                  </a:lnTo>
                  <a:lnTo>
                    <a:pt x="2309153" y="1054099"/>
                  </a:lnTo>
                  <a:lnTo>
                    <a:pt x="2271883" y="990599"/>
                  </a:lnTo>
                  <a:lnTo>
                    <a:pt x="2239555" y="965199"/>
                  </a:lnTo>
                  <a:lnTo>
                    <a:pt x="2201560" y="939799"/>
                  </a:lnTo>
                  <a:lnTo>
                    <a:pt x="2159303" y="927099"/>
                  </a:lnTo>
                  <a:lnTo>
                    <a:pt x="2114188" y="914399"/>
                  </a:lnTo>
                  <a:lnTo>
                    <a:pt x="2229662" y="914399"/>
                  </a:lnTo>
                  <a:lnTo>
                    <a:pt x="2267764" y="939799"/>
                  </a:lnTo>
                  <a:lnTo>
                    <a:pt x="2300909" y="965199"/>
                  </a:lnTo>
                  <a:lnTo>
                    <a:pt x="2328382" y="1003299"/>
                  </a:lnTo>
                  <a:lnTo>
                    <a:pt x="2346608" y="1041399"/>
                  </a:lnTo>
                  <a:lnTo>
                    <a:pt x="2355042" y="1092199"/>
                  </a:lnTo>
                  <a:lnTo>
                    <a:pt x="2353137" y="1130299"/>
                  </a:lnTo>
                  <a:lnTo>
                    <a:pt x="2340205" y="1181099"/>
                  </a:lnTo>
                  <a:lnTo>
                    <a:pt x="2316397" y="1219199"/>
                  </a:lnTo>
                  <a:lnTo>
                    <a:pt x="2282426" y="1257299"/>
                  </a:lnTo>
                  <a:lnTo>
                    <a:pt x="2239006" y="1282699"/>
                  </a:lnTo>
                  <a:close/>
                </a:path>
                <a:path w="3468370" h="2654300">
                  <a:moveTo>
                    <a:pt x="13583" y="977899"/>
                  </a:moveTo>
                  <a:lnTo>
                    <a:pt x="0" y="977899"/>
                  </a:lnTo>
                  <a:lnTo>
                    <a:pt x="0" y="939799"/>
                  </a:lnTo>
                  <a:lnTo>
                    <a:pt x="12197" y="939799"/>
                  </a:lnTo>
                  <a:lnTo>
                    <a:pt x="59387" y="927099"/>
                  </a:lnTo>
                  <a:lnTo>
                    <a:pt x="274979" y="927099"/>
                  </a:lnTo>
                  <a:lnTo>
                    <a:pt x="371561" y="952499"/>
                  </a:lnTo>
                  <a:lnTo>
                    <a:pt x="417482" y="965199"/>
                  </a:lnTo>
                  <a:lnTo>
                    <a:pt x="60263" y="965199"/>
                  </a:lnTo>
                  <a:lnTo>
                    <a:pt x="13583" y="977899"/>
                  </a:lnTo>
                  <a:close/>
                </a:path>
                <a:path w="3468370" h="2654300">
                  <a:moveTo>
                    <a:pt x="799245" y="1612899"/>
                  </a:moveTo>
                  <a:lnTo>
                    <a:pt x="799245" y="1562099"/>
                  </a:lnTo>
                  <a:lnTo>
                    <a:pt x="797384" y="1523999"/>
                  </a:lnTo>
                  <a:lnTo>
                    <a:pt x="791880" y="1473199"/>
                  </a:lnTo>
                  <a:lnTo>
                    <a:pt x="782855" y="1422399"/>
                  </a:lnTo>
                  <a:lnTo>
                    <a:pt x="770431" y="1384299"/>
                  </a:lnTo>
                  <a:lnTo>
                    <a:pt x="754729" y="1333499"/>
                  </a:lnTo>
                  <a:lnTo>
                    <a:pt x="735870" y="1295399"/>
                  </a:lnTo>
                  <a:lnTo>
                    <a:pt x="713976" y="1257299"/>
                  </a:lnTo>
                  <a:lnTo>
                    <a:pt x="689169" y="1219199"/>
                  </a:lnTo>
                  <a:lnTo>
                    <a:pt x="661570" y="1181099"/>
                  </a:lnTo>
                  <a:lnTo>
                    <a:pt x="631300" y="1155699"/>
                  </a:lnTo>
                  <a:lnTo>
                    <a:pt x="598482" y="1117599"/>
                  </a:lnTo>
                  <a:lnTo>
                    <a:pt x="563235" y="1092199"/>
                  </a:lnTo>
                  <a:lnTo>
                    <a:pt x="525683" y="1066799"/>
                  </a:lnTo>
                  <a:lnTo>
                    <a:pt x="485945" y="1041399"/>
                  </a:lnTo>
                  <a:lnTo>
                    <a:pt x="444145" y="1015999"/>
                  </a:lnTo>
                  <a:lnTo>
                    <a:pt x="400403" y="1003299"/>
                  </a:lnTo>
                  <a:lnTo>
                    <a:pt x="354840" y="990599"/>
                  </a:lnTo>
                  <a:lnTo>
                    <a:pt x="258740" y="965199"/>
                  </a:lnTo>
                  <a:lnTo>
                    <a:pt x="417482" y="965199"/>
                  </a:lnTo>
                  <a:lnTo>
                    <a:pt x="461673" y="977899"/>
                  </a:lnTo>
                  <a:lnTo>
                    <a:pt x="504019" y="1003299"/>
                  </a:lnTo>
                  <a:lnTo>
                    <a:pt x="544409" y="1028699"/>
                  </a:lnTo>
                  <a:lnTo>
                    <a:pt x="582729" y="1054099"/>
                  </a:lnTo>
                  <a:lnTo>
                    <a:pt x="618866" y="1079499"/>
                  </a:lnTo>
                  <a:lnTo>
                    <a:pt x="652706" y="1104899"/>
                  </a:lnTo>
                  <a:lnTo>
                    <a:pt x="684137" y="1142999"/>
                  </a:lnTo>
                  <a:lnTo>
                    <a:pt x="713046" y="1181099"/>
                  </a:lnTo>
                  <a:lnTo>
                    <a:pt x="739318" y="1219199"/>
                  </a:lnTo>
                  <a:lnTo>
                    <a:pt x="762842" y="1257299"/>
                  </a:lnTo>
                  <a:lnTo>
                    <a:pt x="783504" y="1295399"/>
                  </a:lnTo>
                  <a:lnTo>
                    <a:pt x="801190" y="1333499"/>
                  </a:lnTo>
                  <a:lnTo>
                    <a:pt x="815788" y="1384299"/>
                  </a:lnTo>
                  <a:lnTo>
                    <a:pt x="827185" y="1422399"/>
                  </a:lnTo>
                  <a:lnTo>
                    <a:pt x="835267" y="1473199"/>
                  </a:lnTo>
                  <a:lnTo>
                    <a:pt x="839921" y="1523999"/>
                  </a:lnTo>
                  <a:lnTo>
                    <a:pt x="914907" y="1523999"/>
                  </a:lnTo>
                  <a:lnTo>
                    <a:pt x="871812" y="1549399"/>
                  </a:lnTo>
                  <a:lnTo>
                    <a:pt x="832219" y="1574799"/>
                  </a:lnTo>
                  <a:lnTo>
                    <a:pt x="799245" y="1612899"/>
                  </a:lnTo>
                  <a:close/>
                </a:path>
                <a:path w="3468370" h="2654300">
                  <a:moveTo>
                    <a:pt x="914907" y="1523999"/>
                  </a:moveTo>
                  <a:lnTo>
                    <a:pt x="839921" y="1523999"/>
                  </a:lnTo>
                  <a:lnTo>
                    <a:pt x="880327" y="1498599"/>
                  </a:lnTo>
                  <a:lnTo>
                    <a:pt x="923855" y="1473199"/>
                  </a:lnTo>
                  <a:lnTo>
                    <a:pt x="970070" y="1447799"/>
                  </a:lnTo>
                  <a:lnTo>
                    <a:pt x="1018539" y="1435099"/>
                  </a:lnTo>
                  <a:lnTo>
                    <a:pt x="1169849" y="1435099"/>
                  </a:lnTo>
                  <a:lnTo>
                    <a:pt x="1264905" y="1460499"/>
                  </a:lnTo>
                  <a:lnTo>
                    <a:pt x="1287392" y="1473199"/>
                  </a:lnTo>
                  <a:lnTo>
                    <a:pt x="1061392" y="1473199"/>
                  </a:lnTo>
                  <a:lnTo>
                    <a:pt x="1010078" y="1485899"/>
                  </a:lnTo>
                  <a:lnTo>
                    <a:pt x="961122" y="1498599"/>
                  </a:lnTo>
                  <a:lnTo>
                    <a:pt x="914907" y="1523999"/>
                  </a:lnTo>
                  <a:close/>
                </a:path>
                <a:path w="3468370" h="2654300">
                  <a:moveTo>
                    <a:pt x="1809112" y="2654299"/>
                  </a:moveTo>
                  <a:lnTo>
                    <a:pt x="1764444" y="2654299"/>
                  </a:lnTo>
                  <a:lnTo>
                    <a:pt x="1775151" y="2628899"/>
                  </a:lnTo>
                  <a:lnTo>
                    <a:pt x="1784799" y="2578099"/>
                  </a:lnTo>
                  <a:lnTo>
                    <a:pt x="1788112" y="2527299"/>
                  </a:lnTo>
                  <a:lnTo>
                    <a:pt x="1785070" y="2476499"/>
                  </a:lnTo>
                  <a:lnTo>
                    <a:pt x="1776189" y="2425699"/>
                  </a:lnTo>
                  <a:lnTo>
                    <a:pt x="1761839" y="2387599"/>
                  </a:lnTo>
                  <a:lnTo>
                    <a:pt x="1742389" y="2336799"/>
                  </a:lnTo>
                  <a:lnTo>
                    <a:pt x="1718209" y="2298699"/>
                  </a:lnTo>
                  <a:lnTo>
                    <a:pt x="1689667" y="2260599"/>
                  </a:lnTo>
                  <a:lnTo>
                    <a:pt x="1657133" y="2235199"/>
                  </a:lnTo>
                  <a:lnTo>
                    <a:pt x="1620975" y="2209799"/>
                  </a:lnTo>
                  <a:lnTo>
                    <a:pt x="1581564" y="2184399"/>
                  </a:lnTo>
                  <a:lnTo>
                    <a:pt x="1539268" y="2171699"/>
                  </a:lnTo>
                  <a:lnTo>
                    <a:pt x="1494456" y="2158999"/>
                  </a:lnTo>
                  <a:lnTo>
                    <a:pt x="1401095" y="2158999"/>
                  </a:lnTo>
                  <a:lnTo>
                    <a:pt x="1433972" y="2120899"/>
                  </a:lnTo>
                  <a:lnTo>
                    <a:pt x="1468190" y="2082799"/>
                  </a:lnTo>
                  <a:lnTo>
                    <a:pt x="1495355" y="2044699"/>
                  </a:lnTo>
                  <a:lnTo>
                    <a:pt x="1515521" y="2006599"/>
                  </a:lnTo>
                  <a:lnTo>
                    <a:pt x="1528744" y="1955799"/>
                  </a:lnTo>
                  <a:lnTo>
                    <a:pt x="1535078" y="1904999"/>
                  </a:lnTo>
                  <a:lnTo>
                    <a:pt x="1534577" y="1866899"/>
                  </a:lnTo>
                  <a:lnTo>
                    <a:pt x="1526696" y="1816099"/>
                  </a:lnTo>
                  <a:lnTo>
                    <a:pt x="1512798" y="1765299"/>
                  </a:lnTo>
                  <a:lnTo>
                    <a:pt x="1492987" y="1727199"/>
                  </a:lnTo>
                  <a:lnTo>
                    <a:pt x="1467368" y="1676399"/>
                  </a:lnTo>
                  <a:lnTo>
                    <a:pt x="1436045" y="1638299"/>
                  </a:lnTo>
                  <a:lnTo>
                    <a:pt x="1399121" y="1600199"/>
                  </a:lnTo>
                  <a:lnTo>
                    <a:pt x="1358567" y="1562099"/>
                  </a:lnTo>
                  <a:lnTo>
                    <a:pt x="1314628" y="1536699"/>
                  </a:lnTo>
                  <a:lnTo>
                    <a:pt x="1267787" y="1511299"/>
                  </a:lnTo>
                  <a:lnTo>
                    <a:pt x="1218528" y="1485899"/>
                  </a:lnTo>
                  <a:lnTo>
                    <a:pt x="1167332" y="1473199"/>
                  </a:lnTo>
                  <a:lnTo>
                    <a:pt x="1287392" y="1473199"/>
                  </a:lnTo>
                  <a:lnTo>
                    <a:pt x="1352653" y="1511299"/>
                  </a:lnTo>
                  <a:lnTo>
                    <a:pt x="1392858" y="1536699"/>
                  </a:lnTo>
                  <a:lnTo>
                    <a:pt x="1430121" y="1574799"/>
                  </a:lnTo>
                  <a:lnTo>
                    <a:pt x="1464450" y="1612899"/>
                  </a:lnTo>
                  <a:lnTo>
                    <a:pt x="1494419" y="1650999"/>
                  </a:lnTo>
                  <a:lnTo>
                    <a:pt x="1519926" y="1689099"/>
                  </a:lnTo>
                  <a:lnTo>
                    <a:pt x="1540866" y="1727199"/>
                  </a:lnTo>
                  <a:lnTo>
                    <a:pt x="1557136" y="1777999"/>
                  </a:lnTo>
                  <a:lnTo>
                    <a:pt x="1568633" y="1816099"/>
                  </a:lnTo>
                  <a:lnTo>
                    <a:pt x="1575253" y="1854199"/>
                  </a:lnTo>
                  <a:lnTo>
                    <a:pt x="1576198" y="1904999"/>
                  </a:lnTo>
                  <a:lnTo>
                    <a:pt x="1571293" y="1955799"/>
                  </a:lnTo>
                  <a:lnTo>
                    <a:pt x="1560481" y="1993899"/>
                  </a:lnTo>
                  <a:lnTo>
                    <a:pt x="1543704" y="2044699"/>
                  </a:lnTo>
                  <a:lnTo>
                    <a:pt x="1520904" y="2082799"/>
                  </a:lnTo>
                  <a:lnTo>
                    <a:pt x="1492025" y="2120899"/>
                  </a:lnTo>
                  <a:lnTo>
                    <a:pt x="1535778" y="2133599"/>
                  </a:lnTo>
                  <a:lnTo>
                    <a:pt x="1577549" y="2146299"/>
                  </a:lnTo>
                  <a:lnTo>
                    <a:pt x="1617074" y="2158999"/>
                  </a:lnTo>
                  <a:lnTo>
                    <a:pt x="1654089" y="2184399"/>
                  </a:lnTo>
                  <a:lnTo>
                    <a:pt x="1688330" y="2209799"/>
                  </a:lnTo>
                  <a:lnTo>
                    <a:pt x="1719531" y="2235199"/>
                  </a:lnTo>
                  <a:lnTo>
                    <a:pt x="1747430" y="2273299"/>
                  </a:lnTo>
                  <a:lnTo>
                    <a:pt x="1771762" y="2311399"/>
                  </a:lnTo>
                  <a:lnTo>
                    <a:pt x="1792262" y="2349499"/>
                  </a:lnTo>
                  <a:lnTo>
                    <a:pt x="1808667" y="2387599"/>
                  </a:lnTo>
                  <a:lnTo>
                    <a:pt x="1820712" y="2438399"/>
                  </a:lnTo>
                  <a:lnTo>
                    <a:pt x="1828132" y="2489199"/>
                  </a:lnTo>
                  <a:lnTo>
                    <a:pt x="1830664" y="2539999"/>
                  </a:lnTo>
                  <a:lnTo>
                    <a:pt x="1826434" y="2590799"/>
                  </a:lnTo>
                  <a:lnTo>
                    <a:pt x="1814226" y="2641599"/>
                  </a:lnTo>
                  <a:lnTo>
                    <a:pt x="1809112" y="2654299"/>
                  </a:lnTo>
                  <a:close/>
                </a:path>
                <a:path w="3468370" h="2654300">
                  <a:moveTo>
                    <a:pt x="0" y="2247899"/>
                  </a:moveTo>
                  <a:lnTo>
                    <a:pt x="0" y="2108199"/>
                  </a:lnTo>
                  <a:lnTo>
                    <a:pt x="3933" y="2146299"/>
                  </a:lnTo>
                  <a:lnTo>
                    <a:pt x="5861" y="2197099"/>
                  </a:lnTo>
                  <a:lnTo>
                    <a:pt x="2302" y="2235199"/>
                  </a:lnTo>
                  <a:lnTo>
                    <a:pt x="0" y="2247899"/>
                  </a:lnTo>
                  <a:close/>
                </a:path>
                <a:path w="3468370" h="2654300">
                  <a:moveTo>
                    <a:pt x="148612" y="2654299"/>
                  </a:moveTo>
                  <a:lnTo>
                    <a:pt x="99333" y="2654299"/>
                  </a:lnTo>
                  <a:lnTo>
                    <a:pt x="121121" y="2628899"/>
                  </a:lnTo>
                  <a:lnTo>
                    <a:pt x="147155" y="2590799"/>
                  </a:lnTo>
                  <a:lnTo>
                    <a:pt x="170872" y="2552699"/>
                  </a:lnTo>
                  <a:lnTo>
                    <a:pt x="192172" y="2514599"/>
                  </a:lnTo>
                  <a:lnTo>
                    <a:pt x="210954" y="2463799"/>
                  </a:lnTo>
                  <a:lnTo>
                    <a:pt x="227121" y="2425699"/>
                  </a:lnTo>
                  <a:lnTo>
                    <a:pt x="240571" y="2387599"/>
                  </a:lnTo>
                  <a:lnTo>
                    <a:pt x="251206" y="2336799"/>
                  </a:lnTo>
                  <a:lnTo>
                    <a:pt x="258925" y="2285999"/>
                  </a:lnTo>
                  <a:lnTo>
                    <a:pt x="263630" y="2235199"/>
                  </a:lnTo>
                  <a:lnTo>
                    <a:pt x="265220" y="2197099"/>
                  </a:lnTo>
                  <a:lnTo>
                    <a:pt x="303922" y="2197099"/>
                  </a:lnTo>
                  <a:lnTo>
                    <a:pt x="302211" y="2247899"/>
                  </a:lnTo>
                  <a:lnTo>
                    <a:pt x="297150" y="2298699"/>
                  </a:lnTo>
                  <a:lnTo>
                    <a:pt x="288841" y="2349499"/>
                  </a:lnTo>
                  <a:lnTo>
                    <a:pt x="277392" y="2387599"/>
                  </a:lnTo>
                  <a:lnTo>
                    <a:pt x="262907" y="2438399"/>
                  </a:lnTo>
                  <a:lnTo>
                    <a:pt x="245490" y="2489199"/>
                  </a:lnTo>
                  <a:lnTo>
                    <a:pt x="225247" y="2527299"/>
                  </a:lnTo>
                  <a:lnTo>
                    <a:pt x="202283" y="2578099"/>
                  </a:lnTo>
                  <a:lnTo>
                    <a:pt x="176703" y="2616199"/>
                  </a:lnTo>
                  <a:lnTo>
                    <a:pt x="148612" y="2654299"/>
                  </a:lnTo>
                  <a:close/>
                </a:path>
                <a:path w="3468370" h="2654300">
                  <a:moveTo>
                    <a:pt x="1226760" y="2654299"/>
                  </a:moveTo>
                  <a:lnTo>
                    <a:pt x="1187605" y="2654299"/>
                  </a:lnTo>
                  <a:lnTo>
                    <a:pt x="1189300" y="2641599"/>
                  </a:lnTo>
                  <a:lnTo>
                    <a:pt x="1203395" y="2590799"/>
                  </a:lnTo>
                  <a:lnTo>
                    <a:pt x="1225698" y="2552699"/>
                  </a:lnTo>
                  <a:lnTo>
                    <a:pt x="1255236" y="2514599"/>
                  </a:lnTo>
                  <a:lnTo>
                    <a:pt x="1291035" y="2489199"/>
                  </a:lnTo>
                  <a:lnTo>
                    <a:pt x="1332122" y="2463799"/>
                  </a:lnTo>
                  <a:lnTo>
                    <a:pt x="1377525" y="2451099"/>
                  </a:lnTo>
                  <a:lnTo>
                    <a:pt x="1426271" y="2451099"/>
                  </a:lnTo>
                  <a:lnTo>
                    <a:pt x="1426271" y="2489199"/>
                  </a:lnTo>
                  <a:lnTo>
                    <a:pt x="1379670" y="2489199"/>
                  </a:lnTo>
                  <a:lnTo>
                    <a:pt x="1336899" y="2501899"/>
                  </a:lnTo>
                  <a:lnTo>
                    <a:pt x="1299173" y="2527299"/>
                  </a:lnTo>
                  <a:lnTo>
                    <a:pt x="1267712" y="2565399"/>
                  </a:lnTo>
                  <a:lnTo>
                    <a:pt x="1243732" y="2603499"/>
                  </a:lnTo>
                  <a:lnTo>
                    <a:pt x="1228451" y="2641599"/>
                  </a:lnTo>
                  <a:lnTo>
                    <a:pt x="1226760" y="2654299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449415" y="536307"/>
            <a:ext cx="6329045" cy="1453090"/>
          </a:xfrm>
          <a:prstGeom prst="rect">
            <a:avLst/>
          </a:prstGeom>
          <a:solidFill>
            <a:srgbClr val="FFF5D5"/>
          </a:solidFill>
        </p:spPr>
        <p:txBody>
          <a:bodyPr vert="horz" wrap="square" lIns="0" tIns="0" rIns="0" bIns="0" rtlCol="0">
            <a:spAutoFit/>
          </a:bodyPr>
          <a:lstStyle/>
          <a:p>
            <a:pPr marL="563880">
              <a:lnSpc>
                <a:spcPts val="3454"/>
              </a:lnSpc>
            </a:pPr>
            <a:r>
              <a:rPr sz="2900" b="1" spc="1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Fg </a:t>
            </a:r>
            <a:r>
              <a:rPr sz="2900" b="1" spc="-6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= </a:t>
            </a:r>
            <a:r>
              <a:rPr sz="2900" b="1" spc="2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gaya </a:t>
            </a:r>
            <a:r>
              <a:rPr sz="2900" b="1" spc="6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gesek</a:t>
            </a:r>
            <a:r>
              <a:rPr sz="2900" b="1" spc="-32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b="1" spc="19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(N)</a:t>
            </a:r>
            <a:endParaRPr sz="2900" dirty="0">
              <a:latin typeface="Constantia" panose="02030602050306030303" pitchFamily="18" charset="0"/>
              <a:cs typeface="Arial"/>
            </a:endParaRPr>
          </a:p>
          <a:p>
            <a:pPr marL="563880" marR="1795780">
              <a:lnSpc>
                <a:spcPct val="116399"/>
              </a:lnSpc>
            </a:pPr>
            <a:r>
              <a:rPr sz="2900" b="1" spc="7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u </a:t>
            </a:r>
            <a:r>
              <a:rPr sz="2900" b="1" spc="-6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= </a:t>
            </a:r>
            <a:r>
              <a:rPr sz="2900" b="1" spc="100" dirty="0" err="1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koefisien</a:t>
            </a:r>
            <a:r>
              <a:rPr lang="en-US" sz="2900" b="1" spc="-34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 </a:t>
            </a:r>
            <a:r>
              <a:rPr sz="2900" b="1" spc="55" dirty="0" err="1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gesekan</a:t>
            </a:r>
            <a:r>
              <a:rPr sz="2900" b="1" spc="5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 </a:t>
            </a:r>
            <a:r>
              <a:rPr sz="2900" b="1" spc="12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N </a:t>
            </a:r>
            <a:r>
              <a:rPr sz="2900" b="1" spc="-6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= </a:t>
            </a:r>
            <a:r>
              <a:rPr sz="2900" b="1" spc="4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Gaya </a:t>
            </a:r>
            <a:r>
              <a:rPr sz="2900" b="1" spc="10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normal</a:t>
            </a:r>
            <a:r>
              <a:rPr sz="2900" b="1" spc="-484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b="1" spc="19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(N)</a:t>
            </a:r>
            <a:endParaRPr sz="2900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430365" y="571324"/>
            <a:ext cx="0" cy="1496060"/>
          </a:xfrm>
          <a:custGeom>
            <a:avLst/>
            <a:gdLst/>
            <a:ahLst/>
            <a:cxnLst/>
            <a:rect l="l" t="t" r="r" b="b"/>
            <a:pathLst>
              <a:path h="1496060">
                <a:moveTo>
                  <a:pt x="0" y="1495542"/>
                </a:moveTo>
                <a:lnTo>
                  <a:pt x="0" y="0"/>
                </a:lnTo>
              </a:path>
            </a:pathLst>
          </a:custGeom>
          <a:ln w="37986">
            <a:solidFill>
              <a:srgbClr val="B38B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549707" y="2358100"/>
            <a:ext cx="2948305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-35" dirty="0">
                <a:solidFill>
                  <a:srgbClr val="FFF5D5"/>
                </a:solidFill>
                <a:latin typeface="Times New Roman"/>
                <a:cs typeface="Times New Roman"/>
              </a:rPr>
              <a:t>GAYA</a:t>
            </a:r>
            <a:r>
              <a:rPr sz="3550" spc="-100" dirty="0">
                <a:solidFill>
                  <a:srgbClr val="FFF5D5"/>
                </a:solidFill>
                <a:latin typeface="Times New Roman"/>
                <a:cs typeface="Times New Roman"/>
              </a:rPr>
              <a:t> </a:t>
            </a:r>
            <a:r>
              <a:rPr sz="3550" spc="70" dirty="0">
                <a:solidFill>
                  <a:srgbClr val="FFF5D5"/>
                </a:solidFill>
                <a:latin typeface="Times New Roman"/>
                <a:cs typeface="Times New Roman"/>
              </a:rPr>
              <a:t>BERAT</a:t>
            </a:r>
            <a:endParaRPr sz="35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530997" y="4411559"/>
            <a:ext cx="341757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70" dirty="0">
                <a:solidFill>
                  <a:srgbClr val="FFF5D5"/>
                </a:solidFill>
                <a:latin typeface="Times New Roman"/>
                <a:cs typeface="Times New Roman"/>
              </a:rPr>
              <a:t>BERAT</a:t>
            </a:r>
            <a:r>
              <a:rPr sz="3550" spc="-105" dirty="0">
                <a:solidFill>
                  <a:srgbClr val="FFF5D5"/>
                </a:solidFill>
                <a:latin typeface="Times New Roman"/>
                <a:cs typeface="Times New Roman"/>
              </a:rPr>
              <a:t> </a:t>
            </a:r>
            <a:r>
              <a:rPr sz="3550" spc="55" dirty="0">
                <a:solidFill>
                  <a:srgbClr val="FFF5D5"/>
                </a:solidFill>
                <a:latin typeface="Times New Roman"/>
                <a:cs typeface="Times New Roman"/>
              </a:rPr>
              <a:t>SEJENIS</a:t>
            </a:r>
            <a:endParaRPr sz="3550">
              <a:latin typeface="Times New Roman"/>
              <a:cs typeface="Times New Roman"/>
            </a:endParaRPr>
          </a:p>
        </p:txBody>
      </p:sp>
      <p:sp>
        <p:nvSpPr>
          <p:cNvPr id="20" name="Action Button: Blank 1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A2D509E-770A-2F4C-CB04-AC5B35BC4B87}"/>
              </a:ext>
            </a:extLst>
          </p:cNvPr>
          <p:cNvSpPr/>
          <p:nvPr/>
        </p:nvSpPr>
        <p:spPr>
          <a:xfrm>
            <a:off x="852584" y="8821248"/>
            <a:ext cx="1143000" cy="1198821"/>
          </a:xfrm>
          <a:prstGeom prst="actionButtonBlank">
            <a:avLst/>
          </a:prstGeom>
          <a:blipFill dpi="0"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Action Button: Blank 2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46863B1-A0CA-D334-0BE4-7688BE2B951B}"/>
              </a:ext>
            </a:extLst>
          </p:cNvPr>
          <p:cNvSpPr/>
          <p:nvPr/>
        </p:nvSpPr>
        <p:spPr>
          <a:xfrm>
            <a:off x="15388585" y="8980303"/>
            <a:ext cx="1299215" cy="1136575"/>
          </a:xfrm>
          <a:prstGeom prst="actionButtonBlank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Action Button: Blank 2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5934B13-6F94-3076-A6E1-1BF8AA78505B}"/>
              </a:ext>
            </a:extLst>
          </p:cNvPr>
          <p:cNvSpPr/>
          <p:nvPr/>
        </p:nvSpPr>
        <p:spPr>
          <a:xfrm>
            <a:off x="3692145" y="8952074"/>
            <a:ext cx="1156981" cy="1040168"/>
          </a:xfrm>
          <a:prstGeom prst="actionButtonBlank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Action Button: Blank 22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6E8C3419-1B3C-61E4-4400-FE9C12CA7452}"/>
              </a:ext>
            </a:extLst>
          </p:cNvPr>
          <p:cNvSpPr/>
          <p:nvPr/>
        </p:nvSpPr>
        <p:spPr>
          <a:xfrm>
            <a:off x="17263059" y="235974"/>
            <a:ext cx="648587" cy="824465"/>
          </a:xfrm>
          <a:prstGeom prst="actionButtonBlank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ction Button: Blank 23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D8951393-16EB-7372-B3F1-6333449A7F53}"/>
              </a:ext>
            </a:extLst>
          </p:cNvPr>
          <p:cNvSpPr/>
          <p:nvPr/>
        </p:nvSpPr>
        <p:spPr>
          <a:xfrm>
            <a:off x="844598" y="49343"/>
            <a:ext cx="990600" cy="1028699"/>
          </a:xfrm>
          <a:prstGeom prst="actionButtonBlank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ction Button: Blank 24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AE881BA6-0005-88B1-CCB3-DA2E9B5240D1}"/>
              </a:ext>
            </a:extLst>
          </p:cNvPr>
          <p:cNvSpPr/>
          <p:nvPr/>
        </p:nvSpPr>
        <p:spPr>
          <a:xfrm>
            <a:off x="3141049" y="167804"/>
            <a:ext cx="965791" cy="831436"/>
          </a:xfrm>
          <a:prstGeom prst="actionButtonBlank">
            <a:avLst/>
          </a:prstGeom>
          <a:blipFill dpi="0"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A7A28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8700" y="2693822"/>
            <a:ext cx="16630650" cy="4578985"/>
            <a:chOff x="1028700" y="2693822"/>
            <a:chExt cx="16630650" cy="4578985"/>
          </a:xfrm>
        </p:grpSpPr>
        <p:sp>
          <p:nvSpPr>
            <p:cNvPr id="4" name="object 4"/>
            <p:cNvSpPr/>
            <p:nvPr/>
          </p:nvSpPr>
          <p:spPr>
            <a:xfrm>
              <a:off x="3168700" y="2963161"/>
              <a:ext cx="13943965" cy="1991360"/>
            </a:xfrm>
            <a:custGeom>
              <a:avLst/>
              <a:gdLst/>
              <a:ahLst/>
              <a:cxnLst/>
              <a:rect l="l" t="t" r="r" b="b"/>
              <a:pathLst>
                <a:path w="13943965" h="1991360">
                  <a:moveTo>
                    <a:pt x="0" y="0"/>
                  </a:moveTo>
                  <a:lnTo>
                    <a:pt x="13943674" y="0"/>
                  </a:lnTo>
                  <a:lnTo>
                    <a:pt x="13943674" y="1991078"/>
                  </a:lnTo>
                  <a:lnTo>
                    <a:pt x="0" y="1991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3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02412" y="2693822"/>
              <a:ext cx="2552699" cy="21335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8700" y="5314492"/>
              <a:ext cx="14141450" cy="1915795"/>
            </a:xfrm>
            <a:custGeom>
              <a:avLst/>
              <a:gdLst/>
              <a:ahLst/>
              <a:cxnLst/>
              <a:rect l="l" t="t" r="r" b="b"/>
              <a:pathLst>
                <a:path w="14141450" h="1915795">
                  <a:moveTo>
                    <a:pt x="14140857" y="1915494"/>
                  </a:moveTo>
                  <a:lnTo>
                    <a:pt x="0" y="1915494"/>
                  </a:lnTo>
                  <a:lnTo>
                    <a:pt x="0" y="0"/>
                  </a:lnTo>
                  <a:lnTo>
                    <a:pt x="14140857" y="0"/>
                  </a:lnTo>
                  <a:lnTo>
                    <a:pt x="14140857" y="1915494"/>
                  </a:lnTo>
                  <a:close/>
                </a:path>
              </a:pathLst>
            </a:custGeom>
            <a:solidFill>
              <a:srgbClr val="253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582790" y="4672111"/>
              <a:ext cx="3076559" cy="26003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52456" y="5119620"/>
            <a:ext cx="14417694" cy="2146742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377190">
              <a:lnSpc>
                <a:spcPts val="4855"/>
              </a:lnSpc>
              <a:spcBef>
                <a:spcPts val="1040"/>
              </a:spcBef>
            </a:pPr>
            <a:r>
              <a:rPr sz="4050" b="1" spc="-4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KELAJUAN </a:t>
            </a:r>
            <a:r>
              <a:rPr sz="4050" b="1" spc="11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DAN</a:t>
            </a:r>
            <a:r>
              <a:rPr sz="4050" b="1" spc="-2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4050" b="1" spc="8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KECEPATAN</a:t>
            </a:r>
            <a:endParaRPr sz="4050" dirty="0">
              <a:latin typeface="Constantia" panose="02030602050306030303" pitchFamily="18" charset="0"/>
              <a:cs typeface="Arial"/>
            </a:endParaRPr>
          </a:p>
          <a:p>
            <a:pPr marL="377190">
              <a:lnSpc>
                <a:spcPts val="3595"/>
              </a:lnSpc>
            </a:pPr>
            <a:r>
              <a:rPr sz="30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Kelajuan</a:t>
            </a:r>
            <a:r>
              <a:rPr sz="3000" spc="-20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-27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=</a:t>
            </a:r>
            <a:r>
              <a:rPr sz="3000" spc="-2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6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Cepat</a:t>
            </a:r>
            <a:r>
              <a:rPr sz="3000" spc="-20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2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lambatnya</a:t>
            </a:r>
            <a:r>
              <a:rPr sz="3000" spc="-2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4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benda</a:t>
            </a:r>
            <a:r>
              <a:rPr sz="3000" spc="-20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bergerak,</a:t>
            </a:r>
            <a:r>
              <a:rPr sz="3000" spc="-2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-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satuan</a:t>
            </a:r>
            <a:r>
              <a:rPr sz="3000" spc="-20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-7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skalar.</a:t>
            </a:r>
            <a:r>
              <a:rPr sz="3000" spc="-2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endParaRPr lang="en-US" sz="3000" spc="-200" dirty="0">
              <a:solidFill>
                <a:srgbClr val="FFF5D5"/>
              </a:solidFill>
              <a:latin typeface="Constantia" panose="02030602050306030303" pitchFamily="18" charset="0"/>
              <a:cs typeface="Arial"/>
            </a:endParaRPr>
          </a:p>
          <a:p>
            <a:pPr marL="377190">
              <a:lnSpc>
                <a:spcPts val="3595"/>
              </a:lnSpc>
            </a:pPr>
            <a:r>
              <a:rPr sz="3000" spc="25" dirty="0" err="1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Kecepatan</a:t>
            </a:r>
            <a:r>
              <a:rPr sz="3000" spc="-20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-27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=</a:t>
            </a:r>
            <a:r>
              <a:rPr lang="en-US" sz="3000" dirty="0">
                <a:latin typeface="Constantia" panose="02030602050306030303" pitchFamily="18" charset="0"/>
                <a:cs typeface="Arial"/>
              </a:rPr>
              <a:t> </a:t>
            </a:r>
            <a:r>
              <a:rPr sz="3000" spc="65" dirty="0" err="1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Cepat</a:t>
            </a:r>
            <a:r>
              <a:rPr sz="3000" spc="-20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2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lambatnya</a:t>
            </a:r>
            <a:r>
              <a:rPr sz="3000" spc="-2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3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perubahan</a:t>
            </a:r>
            <a:r>
              <a:rPr sz="3000" spc="-2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2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posisi/perpindahan</a:t>
            </a:r>
            <a:r>
              <a:rPr sz="3000" spc="-20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benda,</a:t>
            </a:r>
            <a:r>
              <a:rPr sz="3000" spc="-2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-1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satuannya</a:t>
            </a:r>
            <a:r>
              <a:rPr sz="3000" spc="-2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5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vektor</a:t>
            </a:r>
            <a:endParaRPr sz="3000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84323" y="372452"/>
            <a:ext cx="6301502" cy="14888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600" spc="95" dirty="0">
                <a:latin typeface="Bernard MT Condensed" panose="02050806060905020404" pitchFamily="18" charset="0"/>
              </a:rPr>
              <a:t>UNSUR-UNSUR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444293" y="1566357"/>
            <a:ext cx="12203430" cy="31140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885430" algn="l"/>
              </a:tabLst>
            </a:pPr>
            <a:r>
              <a:rPr lang="en-US" sz="5600" spc="565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   </a:t>
            </a:r>
            <a:r>
              <a:rPr sz="5600" spc="565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DALAM</a:t>
            </a:r>
            <a:r>
              <a:rPr sz="5600" spc="-100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 </a:t>
            </a:r>
            <a:r>
              <a:rPr sz="5600" spc="415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HUKUM</a:t>
            </a:r>
            <a:r>
              <a:rPr sz="5600" spc="-100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 </a:t>
            </a:r>
            <a:r>
              <a:rPr sz="5600" spc="110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NE</a:t>
            </a:r>
            <a:r>
              <a:rPr lang="en-US" sz="5600" spc="110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W</a:t>
            </a:r>
            <a:r>
              <a:rPr sz="5600" spc="335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TO</a:t>
            </a:r>
            <a:r>
              <a:rPr lang="en-ID" sz="5600" spc="335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N</a:t>
            </a:r>
            <a:endParaRPr lang="en-ID" sz="5600" dirty="0">
              <a:latin typeface="Bernard MT Condensed" panose="02050806060905020404" pitchFamily="18" charset="0"/>
              <a:cs typeface="Arial"/>
            </a:endParaRPr>
          </a:p>
          <a:p>
            <a:pPr marL="300990">
              <a:lnSpc>
                <a:spcPct val="100000"/>
              </a:lnSpc>
              <a:spcBef>
                <a:spcPts val="3945"/>
              </a:spcBef>
            </a:pPr>
            <a:r>
              <a:rPr lang="en-ID" sz="4050" b="1" spc="5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GAYA</a:t>
            </a:r>
            <a:endParaRPr lang="en-ID" sz="4050" dirty="0">
              <a:latin typeface="Constantia" panose="02030602050306030303" pitchFamily="18" charset="0"/>
              <a:cs typeface="Arial"/>
            </a:endParaRPr>
          </a:p>
          <a:p>
            <a:pPr marL="300990" marR="5080">
              <a:lnSpc>
                <a:spcPct val="116700"/>
              </a:lnSpc>
              <a:spcBef>
                <a:spcPts val="400"/>
              </a:spcBef>
            </a:pPr>
            <a:r>
              <a:rPr sz="3000" spc="-5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Gaya</a:t>
            </a:r>
            <a:r>
              <a:rPr sz="3000" spc="-20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-1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adalah</a:t>
            </a:r>
            <a:r>
              <a:rPr sz="3000" spc="-2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9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bentuk</a:t>
            </a:r>
            <a:r>
              <a:rPr sz="3000" spc="-2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2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tarikan</a:t>
            </a:r>
            <a:r>
              <a:rPr sz="3000" spc="-2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2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atau</a:t>
            </a:r>
            <a:r>
              <a:rPr sz="3000" spc="-2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5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dorongan</a:t>
            </a:r>
            <a:r>
              <a:rPr sz="3000" spc="-2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yang</a:t>
            </a:r>
            <a:r>
              <a:rPr sz="3000" spc="-2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1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mengarahkan</a:t>
            </a:r>
            <a:r>
              <a:rPr sz="3000" spc="-2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-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sebuah  </a:t>
            </a:r>
            <a:r>
              <a:rPr sz="3000" spc="4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benda</a:t>
            </a:r>
            <a:r>
              <a:rPr sz="3000" spc="-20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4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terhadap</a:t>
            </a:r>
            <a:r>
              <a:rPr sz="3000" spc="-20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4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benda</a:t>
            </a:r>
            <a:r>
              <a:rPr sz="3000" spc="-20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yang</a:t>
            </a:r>
            <a:r>
              <a:rPr sz="3000" spc="-2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-3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lain.</a:t>
            </a:r>
            <a:r>
              <a:rPr sz="3000" spc="-20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-2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Satuan</a:t>
            </a:r>
            <a:r>
              <a:rPr sz="3000" spc="-20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-4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gaya</a:t>
            </a:r>
            <a:r>
              <a:rPr sz="3000" spc="-2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-1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adalah</a:t>
            </a:r>
            <a:r>
              <a:rPr sz="3000" spc="-20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9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Newton</a:t>
            </a:r>
            <a:r>
              <a:rPr sz="3000" spc="-20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(</a:t>
            </a:r>
            <a:r>
              <a:rPr sz="3000" spc="-20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17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N</a:t>
            </a:r>
            <a:r>
              <a:rPr sz="3000" spc="-2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000" spc="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)</a:t>
            </a:r>
            <a:endParaRPr sz="3000" dirty="0">
              <a:latin typeface="Constantia" panose="02030602050306030303" pitchFamily="18" charset="0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93621" y="7512374"/>
            <a:ext cx="15221585" cy="1978025"/>
            <a:chOff x="1893621" y="7512374"/>
            <a:chExt cx="15221585" cy="1978025"/>
          </a:xfrm>
        </p:grpSpPr>
        <p:sp>
          <p:nvSpPr>
            <p:cNvPr id="13" name="object 13"/>
            <p:cNvSpPr/>
            <p:nvPr/>
          </p:nvSpPr>
          <p:spPr>
            <a:xfrm>
              <a:off x="2974271" y="7574340"/>
              <a:ext cx="14141450" cy="1915795"/>
            </a:xfrm>
            <a:custGeom>
              <a:avLst/>
              <a:gdLst/>
              <a:ahLst/>
              <a:cxnLst/>
              <a:rect l="l" t="t" r="r" b="b"/>
              <a:pathLst>
                <a:path w="14141450" h="1915795">
                  <a:moveTo>
                    <a:pt x="14140857" y="1915494"/>
                  </a:moveTo>
                  <a:lnTo>
                    <a:pt x="0" y="1915494"/>
                  </a:lnTo>
                  <a:lnTo>
                    <a:pt x="0" y="0"/>
                  </a:lnTo>
                  <a:lnTo>
                    <a:pt x="14140857" y="0"/>
                  </a:lnTo>
                  <a:lnTo>
                    <a:pt x="14140857" y="1915494"/>
                  </a:lnTo>
                  <a:close/>
                </a:path>
              </a:pathLst>
            </a:custGeom>
            <a:solidFill>
              <a:srgbClr val="253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93621" y="7512374"/>
              <a:ext cx="2133599" cy="17430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439848" y="7449489"/>
            <a:ext cx="12207875" cy="2070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4695"/>
              </a:lnSpc>
              <a:spcBef>
                <a:spcPts val="90"/>
              </a:spcBef>
            </a:pPr>
            <a:r>
              <a:rPr sz="4050" b="1" spc="6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MASSA </a:t>
            </a:r>
            <a:r>
              <a:rPr sz="4050" b="1" spc="11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DAN</a:t>
            </a:r>
            <a:r>
              <a:rPr sz="4050" b="1" spc="-31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4050" b="1" spc="6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BERAT</a:t>
            </a:r>
            <a:endParaRPr sz="4050" dirty="0">
              <a:latin typeface="Constantia" panose="02030602050306030303" pitchFamily="18" charset="0"/>
              <a:cs typeface="Arial"/>
            </a:endParaRPr>
          </a:p>
          <a:p>
            <a:pPr marL="12700">
              <a:lnSpc>
                <a:spcPts val="3315"/>
              </a:lnSpc>
            </a:pPr>
            <a:r>
              <a:rPr sz="2900" spc="-8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Massa</a:t>
            </a:r>
            <a:r>
              <a:rPr sz="2900" spc="-19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spc="-1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adalah</a:t>
            </a:r>
            <a:r>
              <a:rPr sz="2900" spc="-19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spc="1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sifat</a:t>
            </a:r>
            <a:r>
              <a:rPr sz="2900" spc="-19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spc="1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dari</a:t>
            </a:r>
            <a:r>
              <a:rPr sz="2900" spc="-19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spc="3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benda</a:t>
            </a:r>
            <a:r>
              <a:rPr sz="2900" spc="-19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spc="11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itu</a:t>
            </a:r>
            <a:r>
              <a:rPr sz="2900" spc="-19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spc="-2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sendiri,</a:t>
            </a:r>
            <a:r>
              <a:rPr sz="2900" spc="-19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spc="3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yaitu</a:t>
            </a:r>
            <a:r>
              <a:rPr sz="2900" spc="-19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spc="2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ukuran</a:t>
            </a:r>
            <a:r>
              <a:rPr sz="2900" spc="-19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spc="2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kelembaman</a:t>
            </a:r>
            <a:r>
              <a:rPr sz="2900" spc="-19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spc="-1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sebuah</a:t>
            </a:r>
            <a:endParaRPr sz="2900" dirty="0">
              <a:latin typeface="Constantia" panose="02030602050306030303" pitchFamily="18" charset="0"/>
              <a:cs typeface="Arial"/>
            </a:endParaRPr>
          </a:p>
          <a:p>
            <a:pPr marL="12700" marR="352425">
              <a:lnSpc>
                <a:spcPct val="116399"/>
              </a:lnSpc>
            </a:pPr>
            <a:r>
              <a:rPr sz="2900" spc="-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benda.</a:t>
            </a:r>
            <a:r>
              <a:rPr sz="2900" spc="-19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spc="-2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Sedangkan</a:t>
            </a:r>
            <a:r>
              <a:rPr sz="2900" spc="-19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spc="5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berat</a:t>
            </a:r>
            <a:r>
              <a:rPr sz="2900" spc="-19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spc="-1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adalah</a:t>
            </a:r>
            <a:r>
              <a:rPr sz="2900" spc="-19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spc="-5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gaya</a:t>
            </a:r>
            <a:r>
              <a:rPr sz="2900" spc="-19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spc="-1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gravitasi</a:t>
            </a:r>
            <a:r>
              <a:rPr sz="2900" spc="-19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spc="-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yang</a:t>
            </a:r>
            <a:r>
              <a:rPr sz="2900" spc="-19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spc="1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bekerja</a:t>
            </a:r>
            <a:r>
              <a:rPr sz="2900" spc="-19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pada</a:t>
            </a:r>
            <a:r>
              <a:rPr sz="2900" spc="-18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spc="-1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sebuah  </a:t>
            </a:r>
            <a:r>
              <a:rPr sz="2900" spc="3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benda</a:t>
            </a:r>
            <a:r>
              <a:rPr sz="2900" spc="-204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spc="10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tertentu</a:t>
            </a:r>
            <a:r>
              <a:rPr sz="2900" spc="-2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spc="9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untuk</a:t>
            </a:r>
            <a:r>
              <a:rPr sz="2900" spc="-20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2900" spc="-1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bergerak.</a:t>
            </a:r>
            <a:endParaRPr sz="2900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16" name="Action Button: Blank 1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12F231EA-9983-C95A-B12D-2F073F2243FA}"/>
              </a:ext>
            </a:extLst>
          </p:cNvPr>
          <p:cNvSpPr/>
          <p:nvPr/>
        </p:nvSpPr>
        <p:spPr>
          <a:xfrm>
            <a:off x="668542" y="8992563"/>
            <a:ext cx="1143000" cy="1198821"/>
          </a:xfrm>
          <a:prstGeom prst="actionButtonBlank">
            <a:avLst/>
          </a:prstGeom>
          <a:blipFill dpi="0"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ction Button: Blank 1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DD911FB-E85A-4F0A-C8E3-46BB878C08E8}"/>
              </a:ext>
            </a:extLst>
          </p:cNvPr>
          <p:cNvSpPr/>
          <p:nvPr/>
        </p:nvSpPr>
        <p:spPr>
          <a:xfrm>
            <a:off x="15908759" y="9142384"/>
            <a:ext cx="1119963" cy="1028699"/>
          </a:xfrm>
          <a:prstGeom prst="actionButtonBlank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ction Button: Blank 1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B992AFC-EEFB-8AF9-86C0-07FC5CEAB9DF}"/>
              </a:ext>
            </a:extLst>
          </p:cNvPr>
          <p:cNvSpPr/>
          <p:nvPr/>
        </p:nvSpPr>
        <p:spPr>
          <a:xfrm>
            <a:off x="3242934" y="9077625"/>
            <a:ext cx="990600" cy="1028699"/>
          </a:xfrm>
          <a:prstGeom prst="actionButtonBlank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Action Button: Blank 18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BE326055-F399-B575-3F15-A2E79D46448B}"/>
              </a:ext>
            </a:extLst>
          </p:cNvPr>
          <p:cNvSpPr/>
          <p:nvPr/>
        </p:nvSpPr>
        <p:spPr>
          <a:xfrm>
            <a:off x="17145001" y="247430"/>
            <a:ext cx="775884" cy="829624"/>
          </a:xfrm>
          <a:prstGeom prst="actionButtonBlank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ction Button: Blank 19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008770F3-A639-A4C5-697D-11F9761661AA}"/>
              </a:ext>
            </a:extLst>
          </p:cNvPr>
          <p:cNvSpPr/>
          <p:nvPr/>
        </p:nvSpPr>
        <p:spPr>
          <a:xfrm>
            <a:off x="972976" y="48355"/>
            <a:ext cx="990600" cy="1028699"/>
          </a:xfrm>
          <a:prstGeom prst="actionButtonBlank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Action Button: Blank 20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15D01018-0D70-DBB2-9BFF-A5373F4F6933}"/>
              </a:ext>
            </a:extLst>
          </p:cNvPr>
          <p:cNvSpPr/>
          <p:nvPr/>
        </p:nvSpPr>
        <p:spPr>
          <a:xfrm>
            <a:off x="3178761" y="167804"/>
            <a:ext cx="965791" cy="831436"/>
          </a:xfrm>
          <a:prstGeom prst="actionButtonBlank">
            <a:avLst/>
          </a:prstGeom>
          <a:blipFill dpi="0"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Action Button: Blank 2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EFD71C5-51A4-FD10-74DF-E76A41C6C7C9}"/>
              </a:ext>
            </a:extLst>
          </p:cNvPr>
          <p:cNvSpPr/>
          <p:nvPr/>
        </p:nvSpPr>
        <p:spPr>
          <a:xfrm>
            <a:off x="15755991" y="2160530"/>
            <a:ext cx="1259194" cy="1321975"/>
          </a:xfrm>
          <a:prstGeom prst="actionButtonBlank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A7A2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Action Button: Blank 1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12F231EA-9983-C95A-B12D-2F073F2243FA}"/>
              </a:ext>
            </a:extLst>
          </p:cNvPr>
          <p:cNvSpPr/>
          <p:nvPr/>
        </p:nvSpPr>
        <p:spPr>
          <a:xfrm>
            <a:off x="396368" y="8934861"/>
            <a:ext cx="1143000" cy="1198821"/>
          </a:xfrm>
          <a:prstGeom prst="actionButtonBlank">
            <a:avLst/>
          </a:prstGeom>
          <a:blipFill dpi="0"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ction Button: Blank 1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DD911FB-E85A-4F0A-C8E3-46BB878C08E8}"/>
              </a:ext>
            </a:extLst>
          </p:cNvPr>
          <p:cNvSpPr/>
          <p:nvPr/>
        </p:nvSpPr>
        <p:spPr>
          <a:xfrm>
            <a:off x="15781069" y="8906700"/>
            <a:ext cx="1119963" cy="1028699"/>
          </a:xfrm>
          <a:prstGeom prst="actionButtonBlank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ction Button: Blank 1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B992AFC-EEFB-8AF9-86C0-07FC5CEAB9DF}"/>
              </a:ext>
            </a:extLst>
          </p:cNvPr>
          <p:cNvSpPr/>
          <p:nvPr/>
        </p:nvSpPr>
        <p:spPr>
          <a:xfrm>
            <a:off x="3115179" y="9081584"/>
            <a:ext cx="990600" cy="1028699"/>
          </a:xfrm>
          <a:prstGeom prst="actionButtonBlank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Action Button: Blank 18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BE326055-F399-B575-3F15-A2E79D46448B}"/>
              </a:ext>
            </a:extLst>
          </p:cNvPr>
          <p:cNvSpPr/>
          <p:nvPr/>
        </p:nvSpPr>
        <p:spPr>
          <a:xfrm>
            <a:off x="17068800" y="249098"/>
            <a:ext cx="944832" cy="898132"/>
          </a:xfrm>
          <a:prstGeom prst="actionButtonBlank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ction Button: Blank 19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008770F3-A639-A4C5-697D-11F9761661AA}"/>
              </a:ext>
            </a:extLst>
          </p:cNvPr>
          <p:cNvSpPr/>
          <p:nvPr/>
        </p:nvSpPr>
        <p:spPr>
          <a:xfrm>
            <a:off x="967868" y="118531"/>
            <a:ext cx="990600" cy="1028699"/>
          </a:xfrm>
          <a:prstGeom prst="actionButtonBlank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Action Button: Blank 20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15D01018-0D70-DBB2-9BFF-A5373F4F6933}"/>
              </a:ext>
            </a:extLst>
          </p:cNvPr>
          <p:cNvSpPr/>
          <p:nvPr/>
        </p:nvSpPr>
        <p:spPr>
          <a:xfrm>
            <a:off x="3276600" y="118531"/>
            <a:ext cx="965791" cy="831436"/>
          </a:xfrm>
          <a:prstGeom prst="actionButtonBlank">
            <a:avLst/>
          </a:prstGeom>
          <a:blipFill dpi="0"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4" name="Online Media 23" title="Fisika Kelas 10 | Jenis - jenis gaya pada hukum Newton | Hukum Newton part 2">
            <a:hlinkClick r:id="" action="ppaction://media"/>
            <a:extLst>
              <a:ext uri="{FF2B5EF4-FFF2-40B4-BE49-F238E27FC236}">
                <a16:creationId xmlns:a16="http://schemas.microsoft.com/office/drawing/2014/main" id="{F8CA14CD-9B82-D0FB-EBF8-047E0C28E1B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7"/>
          <a:stretch>
            <a:fillRect/>
          </a:stretch>
        </p:blipFill>
        <p:spPr>
          <a:xfrm>
            <a:off x="2962779" y="2097197"/>
            <a:ext cx="12362442" cy="69847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3885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F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116739" y="1370328"/>
            <a:ext cx="8171815" cy="8916670"/>
            <a:chOff x="10116739" y="1370328"/>
            <a:chExt cx="8171815" cy="8916670"/>
          </a:xfrm>
        </p:grpSpPr>
        <p:sp>
          <p:nvSpPr>
            <p:cNvPr id="4" name="object 4"/>
            <p:cNvSpPr/>
            <p:nvPr/>
          </p:nvSpPr>
          <p:spPr>
            <a:xfrm>
              <a:off x="10116739" y="6293115"/>
              <a:ext cx="8171815" cy="3987800"/>
            </a:xfrm>
            <a:custGeom>
              <a:avLst/>
              <a:gdLst/>
              <a:ahLst/>
              <a:cxnLst/>
              <a:rect l="l" t="t" r="r" b="b"/>
              <a:pathLst>
                <a:path w="8171815" h="3987800">
                  <a:moveTo>
                    <a:pt x="6022726" y="25399"/>
                  </a:moveTo>
                  <a:lnTo>
                    <a:pt x="5266102" y="25399"/>
                  </a:lnTo>
                  <a:lnTo>
                    <a:pt x="5300410" y="12699"/>
                  </a:lnTo>
                  <a:lnTo>
                    <a:pt x="5594474" y="12699"/>
                  </a:lnTo>
                  <a:lnTo>
                    <a:pt x="5646140" y="0"/>
                  </a:lnTo>
                  <a:lnTo>
                    <a:pt x="5942900" y="0"/>
                  </a:lnTo>
                  <a:lnTo>
                    <a:pt x="5989489" y="12699"/>
                  </a:lnTo>
                  <a:lnTo>
                    <a:pt x="6022726" y="25399"/>
                  </a:lnTo>
                  <a:close/>
                </a:path>
                <a:path w="8171815" h="3987800">
                  <a:moveTo>
                    <a:pt x="6237320" y="25399"/>
                  </a:moveTo>
                  <a:lnTo>
                    <a:pt x="6084885" y="25399"/>
                  </a:lnTo>
                  <a:lnTo>
                    <a:pt x="6118597" y="12699"/>
                  </a:lnTo>
                  <a:lnTo>
                    <a:pt x="6207860" y="12699"/>
                  </a:lnTo>
                  <a:lnTo>
                    <a:pt x="6237320" y="25399"/>
                  </a:lnTo>
                  <a:close/>
                </a:path>
                <a:path w="8171815" h="3987800">
                  <a:moveTo>
                    <a:pt x="7081637" y="25399"/>
                  </a:moveTo>
                  <a:lnTo>
                    <a:pt x="6657011" y="25399"/>
                  </a:lnTo>
                  <a:lnTo>
                    <a:pt x="6710372" y="12699"/>
                  </a:lnTo>
                  <a:lnTo>
                    <a:pt x="7027405" y="12699"/>
                  </a:lnTo>
                  <a:lnTo>
                    <a:pt x="7081637" y="25399"/>
                  </a:lnTo>
                  <a:close/>
                </a:path>
                <a:path w="8171815" h="3987800">
                  <a:moveTo>
                    <a:pt x="7811841" y="25399"/>
                  </a:moveTo>
                  <a:lnTo>
                    <a:pt x="7645794" y="25399"/>
                  </a:lnTo>
                  <a:lnTo>
                    <a:pt x="7678102" y="12699"/>
                  </a:lnTo>
                  <a:lnTo>
                    <a:pt x="7777819" y="12699"/>
                  </a:lnTo>
                  <a:lnTo>
                    <a:pt x="7811841" y="25399"/>
                  </a:lnTo>
                  <a:close/>
                </a:path>
                <a:path w="8171815" h="3987800">
                  <a:moveTo>
                    <a:pt x="4617856" y="38099"/>
                  </a:moveTo>
                  <a:lnTo>
                    <a:pt x="4190817" y="38099"/>
                  </a:lnTo>
                  <a:lnTo>
                    <a:pt x="4225691" y="25399"/>
                  </a:lnTo>
                  <a:lnTo>
                    <a:pt x="4613225" y="25399"/>
                  </a:lnTo>
                  <a:lnTo>
                    <a:pt x="4617856" y="38099"/>
                  </a:lnTo>
                  <a:close/>
                </a:path>
                <a:path w="8171815" h="3987800">
                  <a:moveTo>
                    <a:pt x="4733700" y="38099"/>
                  </a:moveTo>
                  <a:lnTo>
                    <a:pt x="4617856" y="38099"/>
                  </a:lnTo>
                  <a:lnTo>
                    <a:pt x="4622487" y="25399"/>
                  </a:lnTo>
                  <a:lnTo>
                    <a:pt x="4683711" y="25399"/>
                  </a:lnTo>
                  <a:lnTo>
                    <a:pt x="4733700" y="38099"/>
                  </a:lnTo>
                  <a:close/>
                </a:path>
                <a:path w="8171815" h="3987800">
                  <a:moveTo>
                    <a:pt x="6438595" y="38099"/>
                  </a:moveTo>
                  <a:lnTo>
                    <a:pt x="5182718" y="38099"/>
                  </a:lnTo>
                  <a:lnTo>
                    <a:pt x="5232242" y="25399"/>
                  </a:lnTo>
                  <a:lnTo>
                    <a:pt x="6409629" y="25399"/>
                  </a:lnTo>
                  <a:lnTo>
                    <a:pt x="6438595" y="38099"/>
                  </a:lnTo>
                  <a:close/>
                </a:path>
                <a:path w="8171815" h="3987800">
                  <a:moveTo>
                    <a:pt x="8020694" y="38099"/>
                  </a:moveTo>
                  <a:lnTo>
                    <a:pt x="6550424" y="38099"/>
                  </a:lnTo>
                  <a:lnTo>
                    <a:pt x="6603784" y="25399"/>
                  </a:lnTo>
                  <a:lnTo>
                    <a:pt x="7985782" y="25399"/>
                  </a:lnTo>
                  <a:lnTo>
                    <a:pt x="8020694" y="38099"/>
                  </a:lnTo>
                  <a:close/>
                </a:path>
                <a:path w="8171815" h="3987800">
                  <a:moveTo>
                    <a:pt x="8171261" y="2336799"/>
                  </a:moveTo>
                  <a:lnTo>
                    <a:pt x="8114326" y="2336799"/>
                  </a:lnTo>
                  <a:lnTo>
                    <a:pt x="8111351" y="2324099"/>
                  </a:lnTo>
                  <a:lnTo>
                    <a:pt x="270635" y="2324099"/>
                  </a:lnTo>
                  <a:lnTo>
                    <a:pt x="259637" y="2311399"/>
                  </a:lnTo>
                  <a:lnTo>
                    <a:pt x="249234" y="2311399"/>
                  </a:lnTo>
                  <a:lnTo>
                    <a:pt x="238658" y="2298699"/>
                  </a:lnTo>
                  <a:lnTo>
                    <a:pt x="229753" y="2285999"/>
                  </a:lnTo>
                  <a:lnTo>
                    <a:pt x="222520" y="2273299"/>
                  </a:lnTo>
                  <a:lnTo>
                    <a:pt x="216957" y="2247899"/>
                  </a:lnTo>
                  <a:lnTo>
                    <a:pt x="210395" y="2222499"/>
                  </a:lnTo>
                  <a:lnTo>
                    <a:pt x="206711" y="2197099"/>
                  </a:lnTo>
                  <a:lnTo>
                    <a:pt x="205905" y="2171699"/>
                  </a:lnTo>
                  <a:lnTo>
                    <a:pt x="207976" y="2146299"/>
                  </a:lnTo>
                  <a:lnTo>
                    <a:pt x="208688" y="2133599"/>
                  </a:lnTo>
                  <a:lnTo>
                    <a:pt x="208926" y="2120899"/>
                  </a:lnTo>
                  <a:lnTo>
                    <a:pt x="208688" y="2108199"/>
                  </a:lnTo>
                  <a:lnTo>
                    <a:pt x="207976" y="2095499"/>
                  </a:lnTo>
                  <a:lnTo>
                    <a:pt x="207600" y="2082799"/>
                  </a:lnTo>
                  <a:lnTo>
                    <a:pt x="204046" y="2082799"/>
                  </a:lnTo>
                  <a:lnTo>
                    <a:pt x="201520" y="2070099"/>
                  </a:lnTo>
                  <a:lnTo>
                    <a:pt x="180355" y="2070099"/>
                  </a:lnTo>
                  <a:lnTo>
                    <a:pt x="164132" y="2057399"/>
                  </a:lnTo>
                  <a:lnTo>
                    <a:pt x="111930" y="2057399"/>
                  </a:lnTo>
                  <a:lnTo>
                    <a:pt x="102577" y="2044699"/>
                  </a:lnTo>
                  <a:lnTo>
                    <a:pt x="66799" y="2044699"/>
                  </a:lnTo>
                  <a:lnTo>
                    <a:pt x="58218" y="2031999"/>
                  </a:lnTo>
                  <a:lnTo>
                    <a:pt x="50327" y="2031999"/>
                  </a:lnTo>
                  <a:lnTo>
                    <a:pt x="43126" y="2019299"/>
                  </a:lnTo>
                  <a:lnTo>
                    <a:pt x="36616" y="2006599"/>
                  </a:lnTo>
                  <a:lnTo>
                    <a:pt x="30914" y="2006599"/>
                  </a:lnTo>
                  <a:lnTo>
                    <a:pt x="26138" y="1993899"/>
                  </a:lnTo>
                  <a:lnTo>
                    <a:pt x="22289" y="1981199"/>
                  </a:lnTo>
                  <a:lnTo>
                    <a:pt x="19366" y="1968499"/>
                  </a:lnTo>
                  <a:lnTo>
                    <a:pt x="16840" y="1968499"/>
                  </a:lnTo>
                  <a:lnTo>
                    <a:pt x="9745" y="1955799"/>
                  </a:lnTo>
                  <a:lnTo>
                    <a:pt x="4573" y="1930399"/>
                  </a:lnTo>
                  <a:lnTo>
                    <a:pt x="1325" y="1917699"/>
                  </a:lnTo>
                  <a:lnTo>
                    <a:pt x="0" y="1892299"/>
                  </a:lnTo>
                  <a:lnTo>
                    <a:pt x="94" y="1879599"/>
                  </a:lnTo>
                  <a:lnTo>
                    <a:pt x="1155" y="1866899"/>
                  </a:lnTo>
                  <a:lnTo>
                    <a:pt x="3181" y="1866899"/>
                  </a:lnTo>
                  <a:lnTo>
                    <a:pt x="6174" y="1854199"/>
                  </a:lnTo>
                  <a:lnTo>
                    <a:pt x="7583" y="1828799"/>
                  </a:lnTo>
                  <a:lnTo>
                    <a:pt x="9644" y="1803399"/>
                  </a:lnTo>
                  <a:lnTo>
                    <a:pt x="12355" y="1790699"/>
                  </a:lnTo>
                  <a:lnTo>
                    <a:pt x="15717" y="1765299"/>
                  </a:lnTo>
                  <a:lnTo>
                    <a:pt x="15717" y="1625599"/>
                  </a:lnTo>
                  <a:lnTo>
                    <a:pt x="15867" y="1612899"/>
                  </a:lnTo>
                  <a:lnTo>
                    <a:pt x="19927" y="1612899"/>
                  </a:lnTo>
                  <a:lnTo>
                    <a:pt x="18331" y="1562099"/>
                  </a:lnTo>
                  <a:lnTo>
                    <a:pt x="29680" y="1511299"/>
                  </a:lnTo>
                  <a:lnTo>
                    <a:pt x="54186" y="1473199"/>
                  </a:lnTo>
                  <a:lnTo>
                    <a:pt x="92059" y="1435099"/>
                  </a:lnTo>
                  <a:lnTo>
                    <a:pt x="97953" y="1435099"/>
                  </a:lnTo>
                  <a:lnTo>
                    <a:pt x="109187" y="1422399"/>
                  </a:lnTo>
                  <a:lnTo>
                    <a:pt x="120978" y="1409699"/>
                  </a:lnTo>
                  <a:lnTo>
                    <a:pt x="133325" y="1396999"/>
                  </a:lnTo>
                  <a:lnTo>
                    <a:pt x="146228" y="1384299"/>
                  </a:lnTo>
                  <a:lnTo>
                    <a:pt x="168274" y="1358899"/>
                  </a:lnTo>
                  <a:lnTo>
                    <a:pt x="191662" y="1333499"/>
                  </a:lnTo>
                  <a:lnTo>
                    <a:pt x="215418" y="1320799"/>
                  </a:lnTo>
                  <a:lnTo>
                    <a:pt x="238569" y="1295399"/>
                  </a:lnTo>
                  <a:lnTo>
                    <a:pt x="275370" y="1257299"/>
                  </a:lnTo>
                  <a:lnTo>
                    <a:pt x="310420" y="1219199"/>
                  </a:lnTo>
                  <a:lnTo>
                    <a:pt x="344864" y="1181099"/>
                  </a:lnTo>
                  <a:lnTo>
                    <a:pt x="379846" y="1142999"/>
                  </a:lnTo>
                  <a:lnTo>
                    <a:pt x="416513" y="1092199"/>
                  </a:lnTo>
                  <a:lnTo>
                    <a:pt x="447684" y="1054099"/>
                  </a:lnTo>
                  <a:lnTo>
                    <a:pt x="478396" y="1028699"/>
                  </a:lnTo>
                  <a:lnTo>
                    <a:pt x="509169" y="990599"/>
                  </a:lnTo>
                  <a:lnTo>
                    <a:pt x="540528" y="952499"/>
                  </a:lnTo>
                  <a:lnTo>
                    <a:pt x="572993" y="914399"/>
                  </a:lnTo>
                  <a:lnTo>
                    <a:pt x="607088" y="888999"/>
                  </a:lnTo>
                  <a:lnTo>
                    <a:pt x="632686" y="863599"/>
                  </a:lnTo>
                  <a:lnTo>
                    <a:pt x="658626" y="838199"/>
                  </a:lnTo>
                  <a:lnTo>
                    <a:pt x="683776" y="812799"/>
                  </a:lnTo>
                  <a:lnTo>
                    <a:pt x="707006" y="800099"/>
                  </a:lnTo>
                  <a:lnTo>
                    <a:pt x="728420" y="774699"/>
                  </a:lnTo>
                  <a:lnTo>
                    <a:pt x="749072" y="749299"/>
                  </a:lnTo>
                  <a:lnTo>
                    <a:pt x="769249" y="723899"/>
                  </a:lnTo>
                  <a:lnTo>
                    <a:pt x="881302" y="584199"/>
                  </a:lnTo>
                  <a:lnTo>
                    <a:pt x="972239" y="469899"/>
                  </a:lnTo>
                  <a:lnTo>
                    <a:pt x="1005542" y="431799"/>
                  </a:lnTo>
                  <a:lnTo>
                    <a:pt x="1038468" y="380999"/>
                  </a:lnTo>
                  <a:lnTo>
                    <a:pt x="1071583" y="342899"/>
                  </a:lnTo>
                  <a:lnTo>
                    <a:pt x="1105451" y="304799"/>
                  </a:lnTo>
                  <a:lnTo>
                    <a:pt x="1140641" y="266699"/>
                  </a:lnTo>
                  <a:lnTo>
                    <a:pt x="1161643" y="241299"/>
                  </a:lnTo>
                  <a:lnTo>
                    <a:pt x="1183408" y="215899"/>
                  </a:lnTo>
                  <a:lnTo>
                    <a:pt x="1205331" y="203199"/>
                  </a:lnTo>
                  <a:lnTo>
                    <a:pt x="1226806" y="177799"/>
                  </a:lnTo>
                  <a:lnTo>
                    <a:pt x="1240787" y="165099"/>
                  </a:lnTo>
                  <a:lnTo>
                    <a:pt x="1254242" y="139699"/>
                  </a:lnTo>
                  <a:lnTo>
                    <a:pt x="1280414" y="114299"/>
                  </a:lnTo>
                  <a:lnTo>
                    <a:pt x="1311599" y="76199"/>
                  </a:lnTo>
                  <a:lnTo>
                    <a:pt x="1346336" y="63499"/>
                  </a:lnTo>
                  <a:lnTo>
                    <a:pt x="1385442" y="38099"/>
                  </a:lnTo>
                  <a:lnTo>
                    <a:pt x="1429730" y="38099"/>
                  </a:lnTo>
                  <a:lnTo>
                    <a:pt x="1437241" y="50799"/>
                  </a:lnTo>
                  <a:lnTo>
                    <a:pt x="1665535" y="50799"/>
                  </a:lnTo>
                  <a:lnTo>
                    <a:pt x="1686038" y="63499"/>
                  </a:lnTo>
                  <a:lnTo>
                    <a:pt x="8171261" y="63499"/>
                  </a:lnTo>
                  <a:lnTo>
                    <a:pt x="8171261" y="2336799"/>
                  </a:lnTo>
                  <a:close/>
                </a:path>
                <a:path w="8171815" h="3987800">
                  <a:moveTo>
                    <a:pt x="1645285" y="50799"/>
                  </a:moveTo>
                  <a:lnTo>
                    <a:pt x="1452397" y="50799"/>
                  </a:lnTo>
                  <a:lnTo>
                    <a:pt x="1460447" y="38099"/>
                  </a:lnTo>
                  <a:lnTo>
                    <a:pt x="1601418" y="38099"/>
                  </a:lnTo>
                  <a:lnTo>
                    <a:pt x="1645285" y="50799"/>
                  </a:lnTo>
                  <a:close/>
                </a:path>
                <a:path w="8171815" h="3987800">
                  <a:moveTo>
                    <a:pt x="2389187" y="50799"/>
                  </a:moveTo>
                  <a:lnTo>
                    <a:pt x="1780138" y="50799"/>
                  </a:lnTo>
                  <a:lnTo>
                    <a:pt x="1797969" y="38099"/>
                  </a:lnTo>
                  <a:lnTo>
                    <a:pt x="2356667" y="38099"/>
                  </a:lnTo>
                  <a:lnTo>
                    <a:pt x="2389187" y="50799"/>
                  </a:lnTo>
                  <a:close/>
                </a:path>
                <a:path w="8171815" h="3987800">
                  <a:moveTo>
                    <a:pt x="3068560" y="50799"/>
                  </a:moveTo>
                  <a:lnTo>
                    <a:pt x="2571271" y="50799"/>
                  </a:lnTo>
                  <a:lnTo>
                    <a:pt x="2610227" y="38099"/>
                  </a:lnTo>
                  <a:lnTo>
                    <a:pt x="3015051" y="38099"/>
                  </a:lnTo>
                  <a:lnTo>
                    <a:pt x="3068560" y="50799"/>
                  </a:lnTo>
                  <a:close/>
                </a:path>
                <a:path w="8171815" h="3987800">
                  <a:moveTo>
                    <a:pt x="3480982" y="50799"/>
                  </a:moveTo>
                  <a:lnTo>
                    <a:pt x="3404746" y="50799"/>
                  </a:lnTo>
                  <a:lnTo>
                    <a:pt x="3424702" y="38099"/>
                  </a:lnTo>
                  <a:lnTo>
                    <a:pt x="3464866" y="38099"/>
                  </a:lnTo>
                  <a:lnTo>
                    <a:pt x="3480982" y="50799"/>
                  </a:lnTo>
                  <a:close/>
                </a:path>
                <a:path w="8171815" h="3987800">
                  <a:moveTo>
                    <a:pt x="3770258" y="50799"/>
                  </a:moveTo>
                  <a:lnTo>
                    <a:pt x="3633886" y="50799"/>
                  </a:lnTo>
                  <a:lnTo>
                    <a:pt x="3669193" y="38099"/>
                  </a:lnTo>
                  <a:lnTo>
                    <a:pt x="3736729" y="38099"/>
                  </a:lnTo>
                  <a:lnTo>
                    <a:pt x="3770258" y="50799"/>
                  </a:lnTo>
                  <a:close/>
                </a:path>
                <a:path w="8171815" h="3987800">
                  <a:moveTo>
                    <a:pt x="4933890" y="50799"/>
                  </a:moveTo>
                  <a:lnTo>
                    <a:pt x="3994638" y="50799"/>
                  </a:lnTo>
                  <a:lnTo>
                    <a:pt x="4036239" y="38099"/>
                  </a:lnTo>
                  <a:lnTo>
                    <a:pt x="4883636" y="38099"/>
                  </a:lnTo>
                  <a:lnTo>
                    <a:pt x="4933890" y="50799"/>
                  </a:lnTo>
                  <a:close/>
                </a:path>
                <a:path w="8171815" h="3987800">
                  <a:moveTo>
                    <a:pt x="8171261" y="63499"/>
                  </a:moveTo>
                  <a:lnTo>
                    <a:pt x="3564639" y="63499"/>
                  </a:lnTo>
                  <a:lnTo>
                    <a:pt x="3599341" y="50799"/>
                  </a:lnTo>
                  <a:lnTo>
                    <a:pt x="5033657" y="50799"/>
                  </a:lnTo>
                  <a:lnTo>
                    <a:pt x="5083424" y="38099"/>
                  </a:lnTo>
                  <a:lnTo>
                    <a:pt x="8171261" y="38099"/>
                  </a:lnTo>
                  <a:lnTo>
                    <a:pt x="8171261" y="63499"/>
                  </a:lnTo>
                  <a:close/>
                </a:path>
                <a:path w="8171815" h="3987800">
                  <a:moveTo>
                    <a:pt x="2453613" y="63499"/>
                  </a:moveTo>
                  <a:lnTo>
                    <a:pt x="1727801" y="63499"/>
                  </a:lnTo>
                  <a:lnTo>
                    <a:pt x="1745317" y="50799"/>
                  </a:lnTo>
                  <a:lnTo>
                    <a:pt x="2421502" y="50799"/>
                  </a:lnTo>
                  <a:lnTo>
                    <a:pt x="2453613" y="63499"/>
                  </a:lnTo>
                  <a:close/>
                </a:path>
                <a:path w="8171815" h="3987800">
                  <a:moveTo>
                    <a:pt x="3226644" y="63499"/>
                  </a:moveTo>
                  <a:lnTo>
                    <a:pt x="2493043" y="63499"/>
                  </a:lnTo>
                  <a:lnTo>
                    <a:pt x="2532236" y="50799"/>
                  </a:lnTo>
                  <a:lnTo>
                    <a:pt x="3173932" y="50799"/>
                  </a:lnTo>
                  <a:lnTo>
                    <a:pt x="3226644" y="63499"/>
                  </a:lnTo>
                  <a:close/>
                </a:path>
                <a:path w="8171815" h="3987800">
                  <a:moveTo>
                    <a:pt x="3564639" y="63499"/>
                  </a:moveTo>
                  <a:lnTo>
                    <a:pt x="3226644" y="63499"/>
                  </a:lnTo>
                  <a:lnTo>
                    <a:pt x="3279372" y="50799"/>
                  </a:lnTo>
                  <a:lnTo>
                    <a:pt x="3528858" y="50799"/>
                  </a:lnTo>
                  <a:lnTo>
                    <a:pt x="3564639" y="63499"/>
                  </a:lnTo>
                  <a:close/>
                </a:path>
                <a:path w="8171815" h="3987800">
                  <a:moveTo>
                    <a:pt x="608724" y="3987799"/>
                  </a:moveTo>
                  <a:lnTo>
                    <a:pt x="218093" y="3987799"/>
                  </a:lnTo>
                  <a:lnTo>
                    <a:pt x="220886" y="3936999"/>
                  </a:lnTo>
                  <a:lnTo>
                    <a:pt x="224845" y="3886199"/>
                  </a:lnTo>
                  <a:lnTo>
                    <a:pt x="228440" y="3835399"/>
                  </a:lnTo>
                  <a:lnTo>
                    <a:pt x="231375" y="3797299"/>
                  </a:lnTo>
                  <a:lnTo>
                    <a:pt x="233353" y="3746499"/>
                  </a:lnTo>
                  <a:lnTo>
                    <a:pt x="234078" y="3695699"/>
                  </a:lnTo>
                  <a:lnTo>
                    <a:pt x="233065" y="3644899"/>
                  </a:lnTo>
                  <a:lnTo>
                    <a:pt x="233232" y="3594099"/>
                  </a:lnTo>
                  <a:lnTo>
                    <a:pt x="234580" y="3555999"/>
                  </a:lnTo>
                  <a:lnTo>
                    <a:pt x="237107" y="3505199"/>
                  </a:lnTo>
                  <a:lnTo>
                    <a:pt x="240814" y="3454399"/>
                  </a:lnTo>
                  <a:lnTo>
                    <a:pt x="244313" y="3428999"/>
                  </a:lnTo>
                  <a:lnTo>
                    <a:pt x="247023" y="3403599"/>
                  </a:lnTo>
                  <a:lnTo>
                    <a:pt x="248944" y="3365499"/>
                  </a:lnTo>
                  <a:lnTo>
                    <a:pt x="250076" y="3340099"/>
                  </a:lnTo>
                  <a:lnTo>
                    <a:pt x="249721" y="3314699"/>
                  </a:lnTo>
                  <a:lnTo>
                    <a:pt x="249129" y="3289299"/>
                  </a:lnTo>
                  <a:lnTo>
                    <a:pt x="249010" y="3251199"/>
                  </a:lnTo>
                  <a:lnTo>
                    <a:pt x="250076" y="3225799"/>
                  </a:lnTo>
                  <a:lnTo>
                    <a:pt x="254080" y="3200399"/>
                  </a:lnTo>
                  <a:lnTo>
                    <a:pt x="260426" y="3162299"/>
                  </a:lnTo>
                  <a:lnTo>
                    <a:pt x="266298" y="3136899"/>
                  </a:lnTo>
                  <a:lnTo>
                    <a:pt x="268881" y="3111499"/>
                  </a:lnTo>
                  <a:lnTo>
                    <a:pt x="267276" y="3086099"/>
                  </a:lnTo>
                  <a:lnTo>
                    <a:pt x="263197" y="3060699"/>
                  </a:lnTo>
                  <a:lnTo>
                    <a:pt x="259014" y="3047999"/>
                  </a:lnTo>
                  <a:lnTo>
                    <a:pt x="257093" y="3022599"/>
                  </a:lnTo>
                  <a:lnTo>
                    <a:pt x="257922" y="2997199"/>
                  </a:lnTo>
                  <a:lnTo>
                    <a:pt x="260566" y="2959099"/>
                  </a:lnTo>
                  <a:lnTo>
                    <a:pt x="263368" y="2933699"/>
                  </a:lnTo>
                  <a:lnTo>
                    <a:pt x="264671" y="2895599"/>
                  </a:lnTo>
                  <a:lnTo>
                    <a:pt x="266355" y="2844799"/>
                  </a:lnTo>
                  <a:lnTo>
                    <a:pt x="270565" y="2793999"/>
                  </a:lnTo>
                  <a:lnTo>
                    <a:pt x="279410" y="2730499"/>
                  </a:lnTo>
                  <a:lnTo>
                    <a:pt x="300048" y="2616199"/>
                  </a:lnTo>
                  <a:lnTo>
                    <a:pt x="308736" y="2565399"/>
                  </a:lnTo>
                  <a:lnTo>
                    <a:pt x="312581" y="2514599"/>
                  </a:lnTo>
                  <a:lnTo>
                    <a:pt x="315177" y="2476499"/>
                  </a:lnTo>
                  <a:lnTo>
                    <a:pt x="316524" y="2425699"/>
                  </a:lnTo>
                  <a:lnTo>
                    <a:pt x="316623" y="2374899"/>
                  </a:lnTo>
                  <a:lnTo>
                    <a:pt x="315472" y="2336799"/>
                  </a:lnTo>
                  <a:lnTo>
                    <a:pt x="294422" y="2324099"/>
                  </a:lnTo>
                  <a:lnTo>
                    <a:pt x="4568436" y="2324099"/>
                  </a:lnTo>
                  <a:lnTo>
                    <a:pt x="4551092" y="2336799"/>
                  </a:lnTo>
                  <a:lnTo>
                    <a:pt x="1953556" y="2336799"/>
                  </a:lnTo>
                  <a:lnTo>
                    <a:pt x="1927605" y="2349499"/>
                  </a:lnTo>
                  <a:lnTo>
                    <a:pt x="729740" y="2349499"/>
                  </a:lnTo>
                  <a:lnTo>
                    <a:pt x="729740" y="2362199"/>
                  </a:lnTo>
                  <a:lnTo>
                    <a:pt x="730789" y="2400299"/>
                  </a:lnTo>
                  <a:lnTo>
                    <a:pt x="731600" y="2425699"/>
                  </a:lnTo>
                  <a:lnTo>
                    <a:pt x="731832" y="2463799"/>
                  </a:lnTo>
                  <a:lnTo>
                    <a:pt x="731144" y="2501899"/>
                  </a:lnTo>
                  <a:lnTo>
                    <a:pt x="728619" y="2539999"/>
                  </a:lnTo>
                  <a:lnTo>
                    <a:pt x="724363" y="2565399"/>
                  </a:lnTo>
                  <a:lnTo>
                    <a:pt x="718375" y="2603499"/>
                  </a:lnTo>
                  <a:lnTo>
                    <a:pt x="710655" y="2641599"/>
                  </a:lnTo>
                  <a:lnTo>
                    <a:pt x="702268" y="2679699"/>
                  </a:lnTo>
                  <a:lnTo>
                    <a:pt x="695364" y="2730499"/>
                  </a:lnTo>
                  <a:lnTo>
                    <a:pt x="689944" y="2781299"/>
                  </a:lnTo>
                  <a:lnTo>
                    <a:pt x="686008" y="2832099"/>
                  </a:lnTo>
                  <a:lnTo>
                    <a:pt x="683556" y="2870199"/>
                  </a:lnTo>
                  <a:lnTo>
                    <a:pt x="682588" y="2920999"/>
                  </a:lnTo>
                  <a:lnTo>
                    <a:pt x="682588" y="3073399"/>
                  </a:lnTo>
                  <a:lnTo>
                    <a:pt x="681539" y="3098799"/>
                  </a:lnTo>
                  <a:lnTo>
                    <a:pt x="679177" y="3136899"/>
                  </a:lnTo>
                  <a:lnTo>
                    <a:pt x="675504" y="3174999"/>
                  </a:lnTo>
                  <a:lnTo>
                    <a:pt x="670519" y="3200399"/>
                  </a:lnTo>
                  <a:lnTo>
                    <a:pt x="668471" y="3238499"/>
                  </a:lnTo>
                  <a:lnTo>
                    <a:pt x="667368" y="3276599"/>
                  </a:lnTo>
                  <a:lnTo>
                    <a:pt x="667208" y="3314699"/>
                  </a:lnTo>
                  <a:lnTo>
                    <a:pt x="667993" y="3340099"/>
                  </a:lnTo>
                  <a:lnTo>
                    <a:pt x="664545" y="3378199"/>
                  </a:lnTo>
                  <a:lnTo>
                    <a:pt x="659512" y="3403599"/>
                  </a:lnTo>
                  <a:lnTo>
                    <a:pt x="652897" y="3428999"/>
                  </a:lnTo>
                  <a:lnTo>
                    <a:pt x="644698" y="3467099"/>
                  </a:lnTo>
                  <a:lnTo>
                    <a:pt x="639864" y="3492499"/>
                  </a:lnTo>
                  <a:lnTo>
                    <a:pt x="636241" y="3517899"/>
                  </a:lnTo>
                  <a:lnTo>
                    <a:pt x="633830" y="3555999"/>
                  </a:lnTo>
                  <a:lnTo>
                    <a:pt x="632629" y="3581399"/>
                  </a:lnTo>
                  <a:lnTo>
                    <a:pt x="628844" y="3606799"/>
                  </a:lnTo>
                  <a:lnTo>
                    <a:pt x="624244" y="3632199"/>
                  </a:lnTo>
                  <a:lnTo>
                    <a:pt x="620117" y="3657599"/>
                  </a:lnTo>
                  <a:lnTo>
                    <a:pt x="617753" y="3682999"/>
                  </a:lnTo>
                  <a:lnTo>
                    <a:pt x="617645" y="3733799"/>
                  </a:lnTo>
                  <a:lnTo>
                    <a:pt x="619451" y="3784599"/>
                  </a:lnTo>
                  <a:lnTo>
                    <a:pt x="621310" y="3835399"/>
                  </a:lnTo>
                  <a:lnTo>
                    <a:pt x="621364" y="3886199"/>
                  </a:lnTo>
                  <a:lnTo>
                    <a:pt x="617753" y="3924299"/>
                  </a:lnTo>
                  <a:lnTo>
                    <a:pt x="612589" y="3962399"/>
                  </a:lnTo>
                  <a:lnTo>
                    <a:pt x="608724" y="3987799"/>
                  </a:lnTo>
                  <a:close/>
                </a:path>
                <a:path w="8171815" h="3987800">
                  <a:moveTo>
                    <a:pt x="7901045" y="2336799"/>
                  </a:moveTo>
                  <a:lnTo>
                    <a:pt x="4786039" y="2336799"/>
                  </a:lnTo>
                  <a:lnTo>
                    <a:pt x="4779101" y="2324099"/>
                  </a:lnTo>
                  <a:lnTo>
                    <a:pt x="7904216" y="2324099"/>
                  </a:lnTo>
                  <a:lnTo>
                    <a:pt x="7901045" y="2336799"/>
                  </a:lnTo>
                  <a:close/>
                </a:path>
                <a:path w="8171815" h="3987800">
                  <a:moveTo>
                    <a:pt x="8004612" y="2336799"/>
                  </a:moveTo>
                  <a:lnTo>
                    <a:pt x="7991505" y="2336799"/>
                  </a:lnTo>
                  <a:lnTo>
                    <a:pt x="7988417" y="2324099"/>
                  </a:lnTo>
                  <a:lnTo>
                    <a:pt x="8007784" y="2324099"/>
                  </a:lnTo>
                  <a:lnTo>
                    <a:pt x="8004612" y="2336799"/>
                  </a:lnTo>
                  <a:close/>
                </a:path>
                <a:path w="8171815" h="3987800">
                  <a:moveTo>
                    <a:pt x="4422437" y="2349499"/>
                  </a:moveTo>
                  <a:lnTo>
                    <a:pt x="2889228" y="2349499"/>
                  </a:lnTo>
                  <a:lnTo>
                    <a:pt x="2840787" y="2336799"/>
                  </a:lnTo>
                  <a:lnTo>
                    <a:pt x="4469314" y="2336799"/>
                  </a:lnTo>
                  <a:lnTo>
                    <a:pt x="4422437" y="2349499"/>
                  </a:lnTo>
                  <a:close/>
                </a:path>
                <a:path w="8171815" h="3987800">
                  <a:moveTo>
                    <a:pt x="5564630" y="2349499"/>
                  </a:moveTo>
                  <a:lnTo>
                    <a:pt x="4978797" y="2349499"/>
                  </a:lnTo>
                  <a:lnTo>
                    <a:pt x="4944661" y="2336799"/>
                  </a:lnTo>
                  <a:lnTo>
                    <a:pt x="5579718" y="2336799"/>
                  </a:lnTo>
                  <a:lnTo>
                    <a:pt x="5564630" y="2349499"/>
                  </a:lnTo>
                  <a:close/>
                </a:path>
                <a:path w="8171815" h="3987800">
                  <a:moveTo>
                    <a:pt x="7350982" y="2349499"/>
                  </a:moveTo>
                  <a:lnTo>
                    <a:pt x="5625324" y="2349499"/>
                  </a:lnTo>
                  <a:lnTo>
                    <a:pt x="5610304" y="2336799"/>
                  </a:lnTo>
                  <a:lnTo>
                    <a:pt x="7426236" y="2336799"/>
                  </a:lnTo>
                  <a:lnTo>
                    <a:pt x="7350982" y="2349499"/>
                  </a:lnTo>
                  <a:close/>
                </a:path>
                <a:path w="8171815" h="3987800">
                  <a:moveTo>
                    <a:pt x="1829532" y="2362199"/>
                  </a:moveTo>
                  <a:lnTo>
                    <a:pt x="739322" y="2362199"/>
                  </a:lnTo>
                  <a:lnTo>
                    <a:pt x="729740" y="2349499"/>
                  </a:lnTo>
                  <a:lnTo>
                    <a:pt x="1853713" y="2349499"/>
                  </a:lnTo>
                  <a:lnTo>
                    <a:pt x="1829532" y="2362199"/>
                  </a:lnTo>
                  <a:close/>
                </a:path>
                <a:path w="8171815" h="3987800">
                  <a:moveTo>
                    <a:pt x="4235865" y="2362199"/>
                  </a:moveTo>
                  <a:lnTo>
                    <a:pt x="2986043" y="2362199"/>
                  </a:lnTo>
                  <a:lnTo>
                    <a:pt x="2937777" y="2349499"/>
                  </a:lnTo>
                  <a:lnTo>
                    <a:pt x="4282617" y="2349499"/>
                  </a:lnTo>
                  <a:lnTo>
                    <a:pt x="4235865" y="2362199"/>
                  </a:lnTo>
                  <a:close/>
                </a:path>
                <a:path w="8171815" h="3987800">
                  <a:moveTo>
                    <a:pt x="5288376" y="2362199"/>
                  </a:moveTo>
                  <a:lnTo>
                    <a:pt x="5072982" y="2362199"/>
                  </a:lnTo>
                  <a:lnTo>
                    <a:pt x="5047281" y="2349499"/>
                  </a:lnTo>
                  <a:lnTo>
                    <a:pt x="5322272" y="2349499"/>
                  </a:lnTo>
                  <a:lnTo>
                    <a:pt x="5288376" y="2362199"/>
                  </a:lnTo>
                  <a:close/>
                </a:path>
                <a:path w="8171815" h="3987800">
                  <a:moveTo>
                    <a:pt x="6084039" y="2362199"/>
                  </a:moveTo>
                  <a:lnTo>
                    <a:pt x="5732921" y="2362199"/>
                  </a:lnTo>
                  <a:lnTo>
                    <a:pt x="5701377" y="2349499"/>
                  </a:lnTo>
                  <a:lnTo>
                    <a:pt x="6130655" y="2349499"/>
                  </a:lnTo>
                  <a:lnTo>
                    <a:pt x="6084039" y="2362199"/>
                  </a:lnTo>
                  <a:close/>
                </a:path>
                <a:path w="8171815" h="3987800">
                  <a:moveTo>
                    <a:pt x="6933415" y="2362199"/>
                  </a:moveTo>
                  <a:lnTo>
                    <a:pt x="6356885" y="2362199"/>
                  </a:lnTo>
                  <a:lnTo>
                    <a:pt x="6323994" y="2349499"/>
                  </a:lnTo>
                  <a:lnTo>
                    <a:pt x="6969091" y="2349499"/>
                  </a:lnTo>
                  <a:lnTo>
                    <a:pt x="6933415" y="2362199"/>
                  </a:lnTo>
                  <a:close/>
                </a:path>
                <a:path w="8171815" h="3987800">
                  <a:moveTo>
                    <a:pt x="1124109" y="2374899"/>
                  </a:moveTo>
                  <a:lnTo>
                    <a:pt x="934195" y="2374899"/>
                  </a:lnTo>
                  <a:lnTo>
                    <a:pt x="880460" y="2362199"/>
                  </a:lnTo>
                  <a:lnTo>
                    <a:pt x="1151811" y="2362199"/>
                  </a:lnTo>
                  <a:lnTo>
                    <a:pt x="1124109" y="2374899"/>
                  </a:lnTo>
                  <a:close/>
                </a:path>
                <a:path w="8171815" h="3987800">
                  <a:moveTo>
                    <a:pt x="1709208" y="2374899"/>
                  </a:moveTo>
                  <a:lnTo>
                    <a:pt x="1222650" y="2374899"/>
                  </a:lnTo>
                  <a:lnTo>
                    <a:pt x="1221664" y="2362199"/>
                  </a:lnTo>
                  <a:lnTo>
                    <a:pt x="1741322" y="2362199"/>
                  </a:lnTo>
                  <a:lnTo>
                    <a:pt x="1709208" y="2374899"/>
                  </a:lnTo>
                  <a:close/>
                </a:path>
                <a:path w="8171815" h="3987800">
                  <a:moveTo>
                    <a:pt x="4041354" y="2374899"/>
                  </a:moveTo>
                  <a:lnTo>
                    <a:pt x="3107293" y="2374899"/>
                  </a:lnTo>
                  <a:lnTo>
                    <a:pt x="3076901" y="2362199"/>
                  </a:lnTo>
                  <a:lnTo>
                    <a:pt x="4089941" y="2362199"/>
                  </a:lnTo>
                  <a:lnTo>
                    <a:pt x="4041354" y="2374899"/>
                  </a:lnTo>
                  <a:close/>
                </a:path>
                <a:path w="8171815" h="3987800">
                  <a:moveTo>
                    <a:pt x="6862090" y="2374899"/>
                  </a:moveTo>
                  <a:lnTo>
                    <a:pt x="6546986" y="2374899"/>
                  </a:lnTo>
                  <a:lnTo>
                    <a:pt x="6497220" y="2362199"/>
                  </a:lnTo>
                  <a:lnTo>
                    <a:pt x="6897792" y="2362199"/>
                  </a:lnTo>
                  <a:lnTo>
                    <a:pt x="6862090" y="2374899"/>
                  </a:lnTo>
                  <a:close/>
                </a:path>
                <a:path w="8171815" h="3987800">
                  <a:moveTo>
                    <a:pt x="1481022" y="3987799"/>
                  </a:moveTo>
                  <a:lnTo>
                    <a:pt x="1152256" y="3987799"/>
                  </a:lnTo>
                  <a:lnTo>
                    <a:pt x="1155318" y="3949699"/>
                  </a:lnTo>
                  <a:lnTo>
                    <a:pt x="1157052" y="3911599"/>
                  </a:lnTo>
                  <a:lnTo>
                    <a:pt x="1157200" y="3873499"/>
                  </a:lnTo>
                  <a:lnTo>
                    <a:pt x="1156163" y="3848099"/>
                  </a:lnTo>
                  <a:lnTo>
                    <a:pt x="1157080" y="3809999"/>
                  </a:lnTo>
                  <a:lnTo>
                    <a:pt x="1159952" y="3784599"/>
                  </a:lnTo>
                  <a:lnTo>
                    <a:pt x="1164778" y="3746499"/>
                  </a:lnTo>
                  <a:lnTo>
                    <a:pt x="1173415" y="3708399"/>
                  </a:lnTo>
                  <a:lnTo>
                    <a:pt x="1180411" y="3682999"/>
                  </a:lnTo>
                  <a:lnTo>
                    <a:pt x="1185764" y="3644899"/>
                  </a:lnTo>
                  <a:lnTo>
                    <a:pt x="1189477" y="3606799"/>
                  </a:lnTo>
                  <a:lnTo>
                    <a:pt x="1191402" y="3568699"/>
                  </a:lnTo>
                  <a:lnTo>
                    <a:pt x="1194564" y="3543299"/>
                  </a:lnTo>
                  <a:lnTo>
                    <a:pt x="1198200" y="3505199"/>
                  </a:lnTo>
                  <a:lnTo>
                    <a:pt x="1201546" y="3479799"/>
                  </a:lnTo>
                  <a:lnTo>
                    <a:pt x="1203344" y="3441699"/>
                  </a:lnTo>
                  <a:lnTo>
                    <a:pt x="1203721" y="3403599"/>
                  </a:lnTo>
                  <a:lnTo>
                    <a:pt x="1203993" y="3365499"/>
                  </a:lnTo>
                  <a:lnTo>
                    <a:pt x="1205475" y="3340099"/>
                  </a:lnTo>
                  <a:lnTo>
                    <a:pt x="1208804" y="3301999"/>
                  </a:lnTo>
                  <a:lnTo>
                    <a:pt x="1213580" y="3276599"/>
                  </a:lnTo>
                  <a:lnTo>
                    <a:pt x="1218303" y="3251199"/>
                  </a:lnTo>
                  <a:lnTo>
                    <a:pt x="1221474" y="3213099"/>
                  </a:lnTo>
                  <a:lnTo>
                    <a:pt x="1223520" y="3162299"/>
                  </a:lnTo>
                  <a:lnTo>
                    <a:pt x="1223902" y="3136899"/>
                  </a:lnTo>
                  <a:lnTo>
                    <a:pt x="1223991" y="3111499"/>
                  </a:lnTo>
                  <a:lnTo>
                    <a:pt x="1223684" y="3073399"/>
                  </a:lnTo>
                  <a:lnTo>
                    <a:pt x="1221883" y="2971799"/>
                  </a:lnTo>
                  <a:lnTo>
                    <a:pt x="1221474" y="2933699"/>
                  </a:lnTo>
                  <a:lnTo>
                    <a:pt x="1219854" y="2882899"/>
                  </a:lnTo>
                  <a:lnTo>
                    <a:pt x="1219313" y="2832099"/>
                  </a:lnTo>
                  <a:lnTo>
                    <a:pt x="1219849" y="2781299"/>
                  </a:lnTo>
                  <a:lnTo>
                    <a:pt x="1221464" y="2743199"/>
                  </a:lnTo>
                  <a:lnTo>
                    <a:pt x="1224157" y="2692399"/>
                  </a:lnTo>
                  <a:lnTo>
                    <a:pt x="1227929" y="2641599"/>
                  </a:lnTo>
                  <a:lnTo>
                    <a:pt x="1232153" y="2603499"/>
                  </a:lnTo>
                  <a:lnTo>
                    <a:pt x="1235058" y="2578099"/>
                  </a:lnTo>
                  <a:lnTo>
                    <a:pt x="1236644" y="2539999"/>
                  </a:lnTo>
                  <a:lnTo>
                    <a:pt x="1236822" y="2514599"/>
                  </a:lnTo>
                  <a:lnTo>
                    <a:pt x="1236910" y="2438399"/>
                  </a:lnTo>
                  <a:lnTo>
                    <a:pt x="1237802" y="2425699"/>
                  </a:lnTo>
                  <a:lnTo>
                    <a:pt x="1238380" y="2412999"/>
                  </a:lnTo>
                  <a:lnTo>
                    <a:pt x="1238644" y="2400299"/>
                  </a:lnTo>
                  <a:lnTo>
                    <a:pt x="1238594" y="2387599"/>
                  </a:lnTo>
                  <a:lnTo>
                    <a:pt x="1228605" y="2387599"/>
                  </a:lnTo>
                  <a:lnTo>
                    <a:pt x="1226686" y="2374899"/>
                  </a:lnTo>
                  <a:lnTo>
                    <a:pt x="1592799" y="2374899"/>
                  </a:lnTo>
                  <a:lnTo>
                    <a:pt x="1594369" y="2425699"/>
                  </a:lnTo>
                  <a:lnTo>
                    <a:pt x="1595676" y="2463799"/>
                  </a:lnTo>
                  <a:lnTo>
                    <a:pt x="1596036" y="2514599"/>
                  </a:lnTo>
                  <a:lnTo>
                    <a:pt x="1594764" y="2565399"/>
                  </a:lnTo>
                  <a:lnTo>
                    <a:pt x="1592754" y="2578099"/>
                  </a:lnTo>
                  <a:lnTo>
                    <a:pt x="1590026" y="2603499"/>
                  </a:lnTo>
                  <a:lnTo>
                    <a:pt x="1586579" y="2628899"/>
                  </a:lnTo>
                  <a:lnTo>
                    <a:pt x="1582415" y="2641599"/>
                  </a:lnTo>
                  <a:lnTo>
                    <a:pt x="1579417" y="2666999"/>
                  </a:lnTo>
                  <a:lnTo>
                    <a:pt x="1577575" y="2692399"/>
                  </a:lnTo>
                  <a:lnTo>
                    <a:pt x="1576891" y="2717799"/>
                  </a:lnTo>
                  <a:lnTo>
                    <a:pt x="1577363" y="2743199"/>
                  </a:lnTo>
                  <a:lnTo>
                    <a:pt x="1574534" y="2793999"/>
                  </a:lnTo>
                  <a:lnTo>
                    <a:pt x="1563509" y="2895599"/>
                  </a:lnTo>
                  <a:lnTo>
                    <a:pt x="1560522" y="2946399"/>
                  </a:lnTo>
                  <a:lnTo>
                    <a:pt x="1560312" y="2997199"/>
                  </a:lnTo>
                  <a:lnTo>
                    <a:pt x="1560943" y="3047999"/>
                  </a:lnTo>
                  <a:lnTo>
                    <a:pt x="1561785" y="3098799"/>
                  </a:lnTo>
                  <a:lnTo>
                    <a:pt x="1562206" y="3149599"/>
                  </a:lnTo>
                  <a:lnTo>
                    <a:pt x="1560806" y="3187699"/>
                  </a:lnTo>
                  <a:lnTo>
                    <a:pt x="1557766" y="3225799"/>
                  </a:lnTo>
                  <a:lnTo>
                    <a:pt x="1553087" y="3263899"/>
                  </a:lnTo>
                  <a:lnTo>
                    <a:pt x="1546770" y="3301999"/>
                  </a:lnTo>
                  <a:lnTo>
                    <a:pt x="1544090" y="3340099"/>
                  </a:lnTo>
                  <a:lnTo>
                    <a:pt x="1544489" y="3378199"/>
                  </a:lnTo>
                  <a:lnTo>
                    <a:pt x="1544204" y="3416299"/>
                  </a:lnTo>
                  <a:lnTo>
                    <a:pt x="1539472" y="3467099"/>
                  </a:lnTo>
                  <a:lnTo>
                    <a:pt x="1533806" y="3505199"/>
                  </a:lnTo>
                  <a:lnTo>
                    <a:pt x="1531403" y="3543299"/>
                  </a:lnTo>
                  <a:lnTo>
                    <a:pt x="1529526" y="3581399"/>
                  </a:lnTo>
                  <a:lnTo>
                    <a:pt x="1525439" y="3632199"/>
                  </a:lnTo>
                  <a:lnTo>
                    <a:pt x="1520439" y="3670299"/>
                  </a:lnTo>
                  <a:lnTo>
                    <a:pt x="1517229" y="3721099"/>
                  </a:lnTo>
                  <a:lnTo>
                    <a:pt x="1513914" y="3759199"/>
                  </a:lnTo>
                  <a:lnTo>
                    <a:pt x="1508599" y="3809999"/>
                  </a:lnTo>
                  <a:lnTo>
                    <a:pt x="1500779" y="3860799"/>
                  </a:lnTo>
                  <a:lnTo>
                    <a:pt x="1492355" y="3898899"/>
                  </a:lnTo>
                  <a:lnTo>
                    <a:pt x="1485035" y="3949699"/>
                  </a:lnTo>
                  <a:lnTo>
                    <a:pt x="1481022" y="3987799"/>
                  </a:lnTo>
                  <a:close/>
                </a:path>
              </a:pathLst>
            </a:custGeom>
            <a:solidFill>
              <a:srgbClr val="253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49694" y="8296298"/>
              <a:ext cx="7938770" cy="1990725"/>
            </a:xfrm>
            <a:custGeom>
              <a:avLst/>
              <a:gdLst/>
              <a:ahLst/>
              <a:cxnLst/>
              <a:rect l="l" t="t" r="r" b="b"/>
              <a:pathLst>
                <a:path w="7938769" h="1990725">
                  <a:moveTo>
                    <a:pt x="7938305" y="331626"/>
                  </a:moveTo>
                  <a:lnTo>
                    <a:pt x="75780" y="331626"/>
                  </a:lnTo>
                  <a:lnTo>
                    <a:pt x="70810" y="331606"/>
                  </a:lnTo>
                  <a:lnTo>
                    <a:pt x="29614" y="315997"/>
                  </a:lnTo>
                  <a:lnTo>
                    <a:pt x="3932" y="280189"/>
                  </a:lnTo>
                  <a:lnTo>
                    <a:pt x="0" y="0"/>
                  </a:lnTo>
                  <a:lnTo>
                    <a:pt x="7938305" y="0"/>
                  </a:lnTo>
                  <a:lnTo>
                    <a:pt x="7938305" y="331626"/>
                  </a:lnTo>
                  <a:close/>
                </a:path>
                <a:path w="7938769" h="1990725">
                  <a:moveTo>
                    <a:pt x="365524" y="1990701"/>
                  </a:moveTo>
                  <a:lnTo>
                    <a:pt x="49346" y="1990701"/>
                  </a:lnTo>
                  <a:lnTo>
                    <a:pt x="110583" y="349036"/>
                  </a:lnTo>
                  <a:lnTo>
                    <a:pt x="110945" y="343201"/>
                  </a:lnTo>
                  <a:lnTo>
                    <a:pt x="111599" y="337397"/>
                  </a:lnTo>
                  <a:lnTo>
                    <a:pt x="112548" y="331626"/>
                  </a:lnTo>
                  <a:lnTo>
                    <a:pt x="468718" y="331626"/>
                  </a:lnTo>
                  <a:lnTo>
                    <a:pt x="470161" y="341827"/>
                  </a:lnTo>
                  <a:lnTo>
                    <a:pt x="471016" y="352060"/>
                  </a:lnTo>
                  <a:lnTo>
                    <a:pt x="471284" y="362326"/>
                  </a:lnTo>
                  <a:lnTo>
                    <a:pt x="470963" y="372623"/>
                  </a:lnTo>
                  <a:lnTo>
                    <a:pt x="365524" y="1990701"/>
                  </a:lnTo>
                  <a:close/>
                </a:path>
                <a:path w="7938769" h="1990725">
                  <a:moveTo>
                    <a:pt x="1236024" y="1990701"/>
                  </a:moveTo>
                  <a:lnTo>
                    <a:pt x="964309" y="1990701"/>
                  </a:lnTo>
                  <a:lnTo>
                    <a:pt x="1026689" y="331626"/>
                  </a:lnTo>
                  <a:lnTo>
                    <a:pt x="1343845" y="331626"/>
                  </a:lnTo>
                  <a:lnTo>
                    <a:pt x="1236024" y="1990701"/>
                  </a:lnTo>
                  <a:close/>
                </a:path>
              </a:pathLst>
            </a:custGeom>
            <a:solidFill>
              <a:srgbClr val="C2B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116739" y="5197705"/>
              <a:ext cx="8171261" cy="50823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444893" y="4730695"/>
              <a:ext cx="630555" cy="2192655"/>
            </a:xfrm>
            <a:custGeom>
              <a:avLst/>
              <a:gdLst/>
              <a:ahLst/>
              <a:cxnLst/>
              <a:rect l="l" t="t" r="r" b="b"/>
              <a:pathLst>
                <a:path w="630555" h="2192654">
                  <a:moveTo>
                    <a:pt x="11574" y="2192410"/>
                  </a:moveTo>
                  <a:lnTo>
                    <a:pt x="0" y="526568"/>
                  </a:lnTo>
                  <a:lnTo>
                    <a:pt x="583683" y="0"/>
                  </a:lnTo>
                  <a:lnTo>
                    <a:pt x="629981" y="1728737"/>
                  </a:lnTo>
                  <a:lnTo>
                    <a:pt x="11574" y="2192410"/>
                  </a:lnTo>
                  <a:close/>
                </a:path>
              </a:pathLst>
            </a:custGeom>
            <a:solidFill>
              <a:srgbClr val="9870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434779" y="4720691"/>
              <a:ext cx="650240" cy="2212340"/>
            </a:xfrm>
            <a:custGeom>
              <a:avLst/>
              <a:gdLst/>
              <a:ahLst/>
              <a:cxnLst/>
              <a:rect l="l" t="t" r="r" b="b"/>
              <a:pathLst>
                <a:path w="650240" h="2212340">
                  <a:moveTo>
                    <a:pt x="650036" y="1741627"/>
                  </a:moveTo>
                  <a:lnTo>
                    <a:pt x="643839" y="1510131"/>
                  </a:lnTo>
                  <a:lnTo>
                    <a:pt x="643216" y="1486662"/>
                  </a:lnTo>
                  <a:lnTo>
                    <a:pt x="643089" y="1481201"/>
                  </a:lnTo>
                  <a:lnTo>
                    <a:pt x="623328" y="744448"/>
                  </a:lnTo>
                  <a:lnTo>
                    <a:pt x="623328" y="1483093"/>
                  </a:lnTo>
                  <a:lnTo>
                    <a:pt x="594296" y="1513789"/>
                  </a:lnTo>
                  <a:lnTo>
                    <a:pt x="566483" y="1551127"/>
                  </a:lnTo>
                  <a:lnTo>
                    <a:pt x="543102" y="1591703"/>
                  </a:lnTo>
                  <a:lnTo>
                    <a:pt x="524154" y="1635518"/>
                  </a:lnTo>
                  <a:lnTo>
                    <a:pt x="509739" y="1682305"/>
                  </a:lnTo>
                  <a:lnTo>
                    <a:pt x="499732" y="1732292"/>
                  </a:lnTo>
                  <a:lnTo>
                    <a:pt x="494118" y="1785467"/>
                  </a:lnTo>
                  <a:lnTo>
                    <a:pt x="493001" y="1836674"/>
                  </a:lnTo>
                  <a:lnTo>
                    <a:pt x="31419" y="2182723"/>
                  </a:lnTo>
                  <a:lnTo>
                    <a:pt x="20002" y="541007"/>
                  </a:lnTo>
                  <a:lnTo>
                    <a:pt x="416648" y="183172"/>
                  </a:lnTo>
                  <a:lnTo>
                    <a:pt x="430720" y="198577"/>
                  </a:lnTo>
                  <a:lnTo>
                    <a:pt x="452259" y="218782"/>
                  </a:lnTo>
                  <a:lnTo>
                    <a:pt x="497814" y="251714"/>
                  </a:lnTo>
                  <a:lnTo>
                    <a:pt x="547039" y="274802"/>
                  </a:lnTo>
                  <a:lnTo>
                    <a:pt x="591261" y="286105"/>
                  </a:lnTo>
                  <a:lnTo>
                    <a:pt x="623328" y="1483093"/>
                  </a:lnTo>
                  <a:lnTo>
                    <a:pt x="623328" y="744448"/>
                  </a:lnTo>
                  <a:lnTo>
                    <a:pt x="610857" y="278587"/>
                  </a:lnTo>
                  <a:lnTo>
                    <a:pt x="610565" y="267614"/>
                  </a:lnTo>
                  <a:lnTo>
                    <a:pt x="610527" y="266128"/>
                  </a:lnTo>
                  <a:lnTo>
                    <a:pt x="604253" y="31775"/>
                  </a:lnTo>
                  <a:lnTo>
                    <a:pt x="603529" y="4318"/>
                  </a:lnTo>
                  <a:lnTo>
                    <a:pt x="599008" y="0"/>
                  </a:lnTo>
                  <a:lnTo>
                    <a:pt x="591083" y="177"/>
                  </a:lnTo>
                  <a:lnTo>
                    <a:pt x="588860" y="1130"/>
                  </a:lnTo>
                  <a:lnTo>
                    <a:pt x="587171" y="2667"/>
                  </a:lnTo>
                  <a:lnTo>
                    <a:pt x="406641" y="165506"/>
                  </a:lnTo>
                  <a:lnTo>
                    <a:pt x="1117" y="531355"/>
                  </a:lnTo>
                  <a:lnTo>
                    <a:pt x="0" y="534377"/>
                  </a:lnTo>
                  <a:lnTo>
                    <a:pt x="241" y="537324"/>
                  </a:lnTo>
                  <a:lnTo>
                    <a:pt x="11811" y="2207907"/>
                  </a:lnTo>
                  <a:lnTo>
                    <a:pt x="16256" y="2212327"/>
                  </a:lnTo>
                  <a:lnTo>
                    <a:pt x="23952" y="2212302"/>
                  </a:lnTo>
                  <a:lnTo>
                    <a:pt x="26022" y="2211527"/>
                  </a:lnTo>
                  <a:lnTo>
                    <a:pt x="27673" y="2210257"/>
                  </a:lnTo>
                  <a:lnTo>
                    <a:pt x="64401" y="2182723"/>
                  </a:lnTo>
                  <a:lnTo>
                    <a:pt x="507060" y="1850847"/>
                  </a:lnTo>
                  <a:lnTo>
                    <a:pt x="507212" y="1850783"/>
                  </a:lnTo>
                  <a:lnTo>
                    <a:pt x="508838" y="1849513"/>
                  </a:lnTo>
                  <a:lnTo>
                    <a:pt x="545566" y="1821980"/>
                  </a:lnTo>
                  <a:lnTo>
                    <a:pt x="648665" y="1744675"/>
                  </a:lnTo>
                  <a:lnTo>
                    <a:pt x="650036" y="1741627"/>
                  </a:lnTo>
                  <a:close/>
                </a:path>
              </a:pathLst>
            </a:custGeom>
            <a:solidFill>
              <a:srgbClr val="253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013331" y="4717448"/>
              <a:ext cx="1015365" cy="540385"/>
            </a:xfrm>
            <a:custGeom>
              <a:avLst/>
              <a:gdLst/>
              <a:ahLst/>
              <a:cxnLst/>
              <a:rect l="l" t="t" r="r" b="b"/>
              <a:pathLst>
                <a:path w="1015365" h="540385">
                  <a:moveTo>
                    <a:pt x="371354" y="540291"/>
                  </a:moveTo>
                  <a:lnTo>
                    <a:pt x="314211" y="539268"/>
                  </a:lnTo>
                  <a:lnTo>
                    <a:pt x="260132" y="536747"/>
                  </a:lnTo>
                  <a:lnTo>
                    <a:pt x="209116" y="532726"/>
                  </a:lnTo>
                  <a:lnTo>
                    <a:pt x="161165" y="527206"/>
                  </a:lnTo>
                  <a:lnTo>
                    <a:pt x="116278" y="520188"/>
                  </a:lnTo>
                  <a:lnTo>
                    <a:pt x="74454" y="511670"/>
                  </a:lnTo>
                  <a:lnTo>
                    <a:pt x="35695" y="501654"/>
                  </a:lnTo>
                  <a:lnTo>
                    <a:pt x="0" y="490139"/>
                  </a:lnTo>
                  <a:lnTo>
                    <a:pt x="567148" y="0"/>
                  </a:lnTo>
                  <a:lnTo>
                    <a:pt x="1015245" y="13247"/>
                  </a:lnTo>
                  <a:lnTo>
                    <a:pt x="431562" y="539816"/>
                  </a:lnTo>
                  <a:lnTo>
                    <a:pt x="371354" y="540291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71838" y="4435639"/>
              <a:ext cx="1266825" cy="2489200"/>
            </a:xfrm>
            <a:custGeom>
              <a:avLst/>
              <a:gdLst/>
              <a:ahLst/>
              <a:cxnLst/>
              <a:rect l="l" t="t" r="r" b="b"/>
              <a:pathLst>
                <a:path w="1266825" h="2489200">
                  <a:moveTo>
                    <a:pt x="1266748" y="289890"/>
                  </a:moveTo>
                  <a:lnTo>
                    <a:pt x="1262443" y="285330"/>
                  </a:lnTo>
                  <a:lnTo>
                    <a:pt x="1231747" y="284429"/>
                  </a:lnTo>
                  <a:lnTo>
                    <a:pt x="1231747" y="304241"/>
                  </a:lnTo>
                  <a:lnTo>
                    <a:pt x="669124" y="811822"/>
                  </a:lnTo>
                  <a:lnTo>
                    <a:pt x="616000" y="812228"/>
                  </a:lnTo>
                  <a:lnTo>
                    <a:pt x="565251" y="811466"/>
                  </a:lnTo>
                  <a:lnTo>
                    <a:pt x="516890" y="809523"/>
                  </a:lnTo>
                  <a:lnTo>
                    <a:pt x="470928" y="806399"/>
                  </a:lnTo>
                  <a:lnTo>
                    <a:pt x="427342" y="802093"/>
                  </a:lnTo>
                  <a:lnTo>
                    <a:pt x="381076" y="795858"/>
                  </a:lnTo>
                  <a:lnTo>
                    <a:pt x="337934" y="788111"/>
                  </a:lnTo>
                  <a:lnTo>
                    <a:pt x="297903" y="778891"/>
                  </a:lnTo>
                  <a:lnTo>
                    <a:pt x="261023" y="768184"/>
                  </a:lnTo>
                  <a:lnTo>
                    <a:pt x="812177" y="291833"/>
                  </a:lnTo>
                  <a:lnTo>
                    <a:pt x="1231747" y="304241"/>
                  </a:lnTo>
                  <a:lnTo>
                    <a:pt x="1231747" y="284429"/>
                  </a:lnTo>
                  <a:lnTo>
                    <a:pt x="817892" y="272199"/>
                  </a:lnTo>
                  <a:lnTo>
                    <a:pt x="801585" y="28854"/>
                  </a:lnTo>
                  <a:lnTo>
                    <a:pt x="799922" y="4140"/>
                  </a:lnTo>
                  <a:lnTo>
                    <a:pt x="795197" y="0"/>
                  </a:lnTo>
                  <a:lnTo>
                    <a:pt x="787527" y="520"/>
                  </a:lnTo>
                  <a:lnTo>
                    <a:pt x="785533" y="1371"/>
                  </a:lnTo>
                  <a:lnTo>
                    <a:pt x="783958" y="2717"/>
                  </a:lnTo>
                  <a:lnTo>
                    <a:pt x="237439" y="401662"/>
                  </a:lnTo>
                  <a:lnTo>
                    <a:pt x="213728" y="405955"/>
                  </a:lnTo>
                  <a:lnTo>
                    <a:pt x="187426" y="408470"/>
                  </a:lnTo>
                  <a:lnTo>
                    <a:pt x="160388" y="408838"/>
                  </a:lnTo>
                  <a:lnTo>
                    <a:pt x="132613" y="407098"/>
                  </a:lnTo>
                  <a:lnTo>
                    <a:pt x="74485" y="397103"/>
                  </a:lnTo>
                  <a:lnTo>
                    <a:pt x="13335" y="378498"/>
                  </a:lnTo>
                  <a:lnTo>
                    <a:pt x="8191" y="376643"/>
                  </a:lnTo>
                  <a:lnTo>
                    <a:pt x="2527" y="379272"/>
                  </a:lnTo>
                  <a:lnTo>
                    <a:pt x="177" y="385749"/>
                  </a:lnTo>
                  <a:lnTo>
                    <a:pt x="0" y="387096"/>
                  </a:lnTo>
                  <a:lnTo>
                    <a:pt x="101" y="388874"/>
                  </a:lnTo>
                  <a:lnTo>
                    <a:pt x="24815" y="2447340"/>
                  </a:lnTo>
                  <a:lnTo>
                    <a:pt x="24930" y="2458669"/>
                  </a:lnTo>
                  <a:lnTo>
                    <a:pt x="27622" y="2462238"/>
                  </a:lnTo>
                  <a:lnTo>
                    <a:pt x="31330" y="2463609"/>
                  </a:lnTo>
                  <a:lnTo>
                    <a:pt x="62445" y="2474087"/>
                  </a:lnTo>
                  <a:lnTo>
                    <a:pt x="92316" y="2481783"/>
                  </a:lnTo>
                  <a:lnTo>
                    <a:pt x="120916" y="2486749"/>
                  </a:lnTo>
                  <a:lnTo>
                    <a:pt x="148247" y="2488971"/>
                  </a:lnTo>
                  <a:lnTo>
                    <a:pt x="174612" y="2488425"/>
                  </a:lnTo>
                  <a:lnTo>
                    <a:pt x="199644" y="2485059"/>
                  </a:lnTo>
                  <a:lnTo>
                    <a:pt x="223354" y="2478887"/>
                  </a:lnTo>
                  <a:lnTo>
                    <a:pt x="245719" y="2469908"/>
                  </a:lnTo>
                  <a:lnTo>
                    <a:pt x="247243" y="2469172"/>
                  </a:lnTo>
                  <a:lnTo>
                    <a:pt x="249288" y="2468194"/>
                  </a:lnTo>
                  <a:lnTo>
                    <a:pt x="251358" y="2464651"/>
                  </a:lnTo>
                  <a:lnTo>
                    <a:pt x="251333" y="785482"/>
                  </a:lnTo>
                  <a:lnTo>
                    <a:pt x="279095" y="794308"/>
                  </a:lnTo>
                  <a:lnTo>
                    <a:pt x="323913" y="805408"/>
                  </a:lnTo>
                  <a:lnTo>
                    <a:pt x="372579" y="814578"/>
                  </a:lnTo>
                  <a:lnTo>
                    <a:pt x="425119" y="821804"/>
                  </a:lnTo>
                  <a:lnTo>
                    <a:pt x="469620" y="826185"/>
                  </a:lnTo>
                  <a:lnTo>
                    <a:pt x="516623" y="829348"/>
                  </a:lnTo>
                  <a:lnTo>
                    <a:pt x="566115" y="831291"/>
                  </a:lnTo>
                  <a:lnTo>
                    <a:pt x="618109" y="832027"/>
                  </a:lnTo>
                  <a:lnTo>
                    <a:pt x="672579" y="831545"/>
                  </a:lnTo>
                  <a:lnTo>
                    <a:pt x="675081" y="831672"/>
                  </a:lnTo>
                  <a:lnTo>
                    <a:pt x="675500" y="831545"/>
                  </a:lnTo>
                  <a:lnTo>
                    <a:pt x="677646" y="830846"/>
                  </a:lnTo>
                  <a:lnTo>
                    <a:pt x="679665" y="829005"/>
                  </a:lnTo>
                  <a:lnTo>
                    <a:pt x="698246" y="812228"/>
                  </a:lnTo>
                  <a:lnTo>
                    <a:pt x="1265288" y="300672"/>
                  </a:lnTo>
                  <a:lnTo>
                    <a:pt x="1266520" y="298170"/>
                  </a:lnTo>
                  <a:lnTo>
                    <a:pt x="1266698" y="291833"/>
                  </a:lnTo>
                  <a:lnTo>
                    <a:pt x="1266748" y="289890"/>
                  </a:lnTo>
                  <a:close/>
                </a:path>
              </a:pathLst>
            </a:custGeom>
            <a:solidFill>
              <a:srgbClr val="253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81814" y="4419389"/>
              <a:ext cx="781050" cy="434975"/>
            </a:xfrm>
            <a:custGeom>
              <a:avLst/>
              <a:gdLst/>
              <a:ahLst/>
              <a:cxnLst/>
              <a:rect l="l" t="t" r="r" b="b"/>
              <a:pathLst>
                <a:path w="781050" h="434975">
                  <a:moveTo>
                    <a:pt x="144575" y="434801"/>
                  </a:moveTo>
                  <a:lnTo>
                    <a:pt x="98276" y="430167"/>
                  </a:lnTo>
                  <a:lnTo>
                    <a:pt x="50084" y="419912"/>
                  </a:lnTo>
                  <a:lnTo>
                    <a:pt x="0" y="404034"/>
                  </a:lnTo>
                  <a:lnTo>
                    <a:pt x="562188" y="0"/>
                  </a:lnTo>
                  <a:lnTo>
                    <a:pt x="780450" y="26494"/>
                  </a:lnTo>
                  <a:lnTo>
                    <a:pt x="231489" y="427216"/>
                  </a:lnTo>
                  <a:lnTo>
                    <a:pt x="188980" y="433817"/>
                  </a:lnTo>
                  <a:lnTo>
                    <a:pt x="144575" y="434801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70653" y="4409299"/>
              <a:ext cx="802640" cy="455295"/>
            </a:xfrm>
            <a:custGeom>
              <a:avLst/>
              <a:gdLst/>
              <a:ahLst/>
              <a:cxnLst/>
              <a:rect l="l" t="t" r="r" b="b"/>
              <a:pathLst>
                <a:path w="802640" h="455295">
                  <a:moveTo>
                    <a:pt x="161217" y="454984"/>
                  </a:moveTo>
                  <a:lnTo>
                    <a:pt x="101934" y="449061"/>
                  </a:lnTo>
                  <a:lnTo>
                    <a:pt x="39889" y="434225"/>
                  </a:lnTo>
                  <a:lnTo>
                    <a:pt x="2660" y="421576"/>
                  </a:lnTo>
                  <a:lnTo>
                    <a:pt x="0" y="415910"/>
                  </a:lnTo>
                  <a:lnTo>
                    <a:pt x="2609" y="408666"/>
                  </a:lnTo>
                  <a:lnTo>
                    <a:pt x="4004" y="407010"/>
                  </a:lnTo>
                  <a:lnTo>
                    <a:pt x="5709" y="405871"/>
                  </a:lnTo>
                  <a:lnTo>
                    <a:pt x="569652" y="569"/>
                  </a:lnTo>
                  <a:lnTo>
                    <a:pt x="572132" y="0"/>
                  </a:lnTo>
                  <a:lnTo>
                    <a:pt x="574513" y="284"/>
                  </a:lnTo>
                  <a:lnTo>
                    <a:pt x="574727" y="284"/>
                  </a:lnTo>
                  <a:lnTo>
                    <a:pt x="740554" y="20413"/>
                  </a:lnTo>
                  <a:lnTo>
                    <a:pt x="575935" y="20413"/>
                  </a:lnTo>
                  <a:lnTo>
                    <a:pt x="32397" y="411045"/>
                  </a:lnTo>
                  <a:lnTo>
                    <a:pt x="84214" y="425409"/>
                  </a:lnTo>
                  <a:lnTo>
                    <a:pt x="133804" y="433426"/>
                  </a:lnTo>
                  <a:lnTo>
                    <a:pt x="161046" y="435162"/>
                  </a:lnTo>
                  <a:lnTo>
                    <a:pt x="262352" y="435162"/>
                  </a:lnTo>
                  <a:lnTo>
                    <a:pt x="247327" y="446129"/>
                  </a:lnTo>
                  <a:lnTo>
                    <a:pt x="246083" y="446673"/>
                  </a:lnTo>
                  <a:lnTo>
                    <a:pt x="244820" y="446957"/>
                  </a:lnTo>
                  <a:lnTo>
                    <a:pt x="217690" y="451897"/>
                  </a:lnTo>
                  <a:lnTo>
                    <a:pt x="189824" y="454571"/>
                  </a:lnTo>
                  <a:lnTo>
                    <a:pt x="161217" y="454984"/>
                  </a:lnTo>
                  <a:close/>
                </a:path>
                <a:path w="802640" h="455295">
                  <a:moveTo>
                    <a:pt x="574727" y="284"/>
                  </a:moveTo>
                  <a:lnTo>
                    <a:pt x="574513" y="284"/>
                  </a:lnTo>
                  <a:lnTo>
                    <a:pt x="574727" y="284"/>
                  </a:lnTo>
                  <a:close/>
                </a:path>
                <a:path w="802640" h="455295">
                  <a:moveTo>
                    <a:pt x="262352" y="435162"/>
                  </a:moveTo>
                  <a:lnTo>
                    <a:pt x="161046" y="435162"/>
                  </a:lnTo>
                  <a:lnTo>
                    <a:pt x="187584" y="434855"/>
                  </a:lnTo>
                  <a:lnTo>
                    <a:pt x="213411" y="432502"/>
                  </a:lnTo>
                  <a:lnTo>
                    <a:pt x="238517" y="428096"/>
                  </a:lnTo>
                  <a:lnTo>
                    <a:pt x="765492" y="43440"/>
                  </a:lnTo>
                  <a:lnTo>
                    <a:pt x="575935" y="20413"/>
                  </a:lnTo>
                  <a:lnTo>
                    <a:pt x="740554" y="20413"/>
                  </a:lnTo>
                  <a:lnTo>
                    <a:pt x="798198" y="27373"/>
                  </a:lnTo>
                  <a:lnTo>
                    <a:pt x="802074" y="32315"/>
                  </a:lnTo>
                  <a:lnTo>
                    <a:pt x="801069" y="40931"/>
                  </a:lnTo>
                  <a:lnTo>
                    <a:pt x="799256" y="43570"/>
                  </a:lnTo>
                  <a:lnTo>
                    <a:pt x="796723" y="45096"/>
                  </a:lnTo>
                  <a:lnTo>
                    <a:pt x="262352" y="435162"/>
                  </a:lnTo>
                  <a:close/>
                </a:path>
              </a:pathLst>
            </a:custGeom>
            <a:solidFill>
              <a:srgbClr val="253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489120" y="5000603"/>
              <a:ext cx="317500" cy="1922780"/>
            </a:xfrm>
            <a:custGeom>
              <a:avLst/>
              <a:gdLst/>
              <a:ahLst/>
              <a:cxnLst/>
              <a:rect l="l" t="t" r="r" b="b"/>
              <a:pathLst>
                <a:path w="317500" h="1922779">
                  <a:moveTo>
                    <a:pt x="183293" y="1922702"/>
                  </a:moveTo>
                  <a:lnTo>
                    <a:pt x="138172" y="1920335"/>
                  </a:lnTo>
                  <a:lnTo>
                    <a:pt x="92859" y="1911232"/>
                  </a:lnTo>
                  <a:lnTo>
                    <a:pt x="47352" y="1895395"/>
                  </a:lnTo>
                  <a:lnTo>
                    <a:pt x="1653" y="1872825"/>
                  </a:lnTo>
                  <a:lnTo>
                    <a:pt x="0" y="0"/>
                  </a:lnTo>
                  <a:lnTo>
                    <a:pt x="41729" y="12578"/>
                  </a:lnTo>
                  <a:lnTo>
                    <a:pt x="86440" y="21778"/>
                  </a:lnTo>
                  <a:lnTo>
                    <a:pt x="134133" y="27600"/>
                  </a:lnTo>
                  <a:lnTo>
                    <a:pt x="184810" y="30045"/>
                  </a:lnTo>
                  <a:lnTo>
                    <a:pt x="238473" y="29115"/>
                  </a:lnTo>
                  <a:lnTo>
                    <a:pt x="295122" y="24812"/>
                  </a:lnTo>
                  <a:lnTo>
                    <a:pt x="317496" y="1889384"/>
                  </a:lnTo>
                  <a:lnTo>
                    <a:pt x="272955" y="1907228"/>
                  </a:lnTo>
                  <a:lnTo>
                    <a:pt x="228220" y="1918334"/>
                  </a:lnTo>
                  <a:lnTo>
                    <a:pt x="183293" y="1922702"/>
                  </a:lnTo>
                  <a:close/>
                </a:path>
              </a:pathLst>
            </a:custGeom>
            <a:solidFill>
              <a:srgbClr val="9870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193584" y="4420761"/>
              <a:ext cx="1795103" cy="25121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703558" y="1370328"/>
              <a:ext cx="1584441" cy="60769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254398" y="4415179"/>
              <a:ext cx="3648710" cy="2681605"/>
            </a:xfrm>
            <a:custGeom>
              <a:avLst/>
              <a:gdLst/>
              <a:ahLst/>
              <a:cxnLst/>
              <a:rect l="l" t="t" r="r" b="b"/>
              <a:pathLst>
                <a:path w="3648709" h="2681604">
                  <a:moveTo>
                    <a:pt x="3648595" y="2322512"/>
                  </a:moveTo>
                  <a:lnTo>
                    <a:pt x="3646119" y="2310231"/>
                  </a:lnTo>
                  <a:lnTo>
                    <a:pt x="3639362" y="2300211"/>
                  </a:lnTo>
                  <a:lnTo>
                    <a:pt x="3629329" y="2293455"/>
                  </a:lnTo>
                  <a:lnTo>
                    <a:pt x="3617049" y="2290978"/>
                  </a:lnTo>
                  <a:lnTo>
                    <a:pt x="3604755" y="2293455"/>
                  </a:lnTo>
                  <a:lnTo>
                    <a:pt x="3594735" y="2300211"/>
                  </a:lnTo>
                  <a:lnTo>
                    <a:pt x="3587978" y="2310231"/>
                  </a:lnTo>
                  <a:lnTo>
                    <a:pt x="3585502" y="2322512"/>
                  </a:lnTo>
                  <a:lnTo>
                    <a:pt x="3585502" y="2649829"/>
                  </a:lnTo>
                  <a:lnTo>
                    <a:pt x="3587978" y="2662110"/>
                  </a:lnTo>
                  <a:lnTo>
                    <a:pt x="3594735" y="2672130"/>
                  </a:lnTo>
                  <a:lnTo>
                    <a:pt x="3604755" y="2678887"/>
                  </a:lnTo>
                  <a:lnTo>
                    <a:pt x="3617049" y="2681363"/>
                  </a:lnTo>
                  <a:lnTo>
                    <a:pt x="3629329" y="2678887"/>
                  </a:lnTo>
                  <a:lnTo>
                    <a:pt x="3639362" y="2672130"/>
                  </a:lnTo>
                  <a:lnTo>
                    <a:pt x="3646119" y="2662110"/>
                  </a:lnTo>
                  <a:lnTo>
                    <a:pt x="3648595" y="2649829"/>
                  </a:lnTo>
                  <a:lnTo>
                    <a:pt x="3648595" y="2322512"/>
                  </a:lnTo>
                  <a:close/>
                </a:path>
                <a:path w="3648709" h="2681604">
                  <a:moveTo>
                    <a:pt x="3648595" y="285711"/>
                  </a:moveTo>
                  <a:lnTo>
                    <a:pt x="3644862" y="239420"/>
                  </a:lnTo>
                  <a:lnTo>
                    <a:pt x="3634054" y="195491"/>
                  </a:lnTo>
                  <a:lnTo>
                    <a:pt x="3616782" y="154520"/>
                  </a:lnTo>
                  <a:lnTo>
                    <a:pt x="3593617" y="117081"/>
                  </a:lnTo>
                  <a:lnTo>
                    <a:pt x="3565144" y="83781"/>
                  </a:lnTo>
                  <a:lnTo>
                    <a:pt x="3531971" y="55194"/>
                  </a:lnTo>
                  <a:lnTo>
                    <a:pt x="3494684" y="31940"/>
                  </a:lnTo>
                  <a:lnTo>
                    <a:pt x="3453866" y="14592"/>
                  </a:lnTo>
                  <a:lnTo>
                    <a:pt x="3410115" y="3746"/>
                  </a:lnTo>
                  <a:lnTo>
                    <a:pt x="3364014" y="0"/>
                  </a:lnTo>
                  <a:lnTo>
                    <a:pt x="284543" y="0"/>
                  </a:lnTo>
                  <a:lnTo>
                    <a:pt x="238455" y="3759"/>
                  </a:lnTo>
                  <a:lnTo>
                    <a:pt x="194703" y="14592"/>
                  </a:lnTo>
                  <a:lnTo>
                    <a:pt x="153898" y="31953"/>
                  </a:lnTo>
                  <a:lnTo>
                    <a:pt x="116611" y="55206"/>
                  </a:lnTo>
                  <a:lnTo>
                    <a:pt x="83439" y="83794"/>
                  </a:lnTo>
                  <a:lnTo>
                    <a:pt x="54978" y="117094"/>
                  </a:lnTo>
                  <a:lnTo>
                    <a:pt x="31813" y="154533"/>
                  </a:lnTo>
                  <a:lnTo>
                    <a:pt x="14528" y="195503"/>
                  </a:lnTo>
                  <a:lnTo>
                    <a:pt x="3733" y="239433"/>
                  </a:lnTo>
                  <a:lnTo>
                    <a:pt x="0" y="285711"/>
                  </a:lnTo>
                  <a:lnTo>
                    <a:pt x="0" y="2649829"/>
                  </a:lnTo>
                  <a:lnTo>
                    <a:pt x="2476" y="2662110"/>
                  </a:lnTo>
                  <a:lnTo>
                    <a:pt x="9232" y="2672130"/>
                  </a:lnTo>
                  <a:lnTo>
                    <a:pt x="19253" y="2678887"/>
                  </a:lnTo>
                  <a:lnTo>
                    <a:pt x="31546" y="2681363"/>
                  </a:lnTo>
                  <a:lnTo>
                    <a:pt x="43827" y="2678887"/>
                  </a:lnTo>
                  <a:lnTo>
                    <a:pt x="53860" y="2672130"/>
                  </a:lnTo>
                  <a:lnTo>
                    <a:pt x="60617" y="2662110"/>
                  </a:lnTo>
                  <a:lnTo>
                    <a:pt x="63093" y="2649829"/>
                  </a:lnTo>
                  <a:lnTo>
                    <a:pt x="63093" y="285711"/>
                  </a:lnTo>
                  <a:lnTo>
                    <a:pt x="67589" y="240893"/>
                  </a:lnTo>
                  <a:lnTo>
                    <a:pt x="80518" y="199136"/>
                  </a:lnTo>
                  <a:lnTo>
                    <a:pt x="100952" y="161315"/>
                  </a:lnTo>
                  <a:lnTo>
                    <a:pt x="128016" y="128358"/>
                  </a:lnTo>
                  <a:lnTo>
                    <a:pt x="160807" y="101142"/>
                  </a:lnTo>
                  <a:lnTo>
                    <a:pt x="198424" y="80594"/>
                  </a:lnTo>
                  <a:lnTo>
                    <a:pt x="239966" y="67602"/>
                  </a:lnTo>
                  <a:lnTo>
                    <a:pt x="284543" y="63080"/>
                  </a:lnTo>
                  <a:lnTo>
                    <a:pt x="3364014" y="63080"/>
                  </a:lnTo>
                  <a:lnTo>
                    <a:pt x="3408603" y="67602"/>
                  </a:lnTo>
                  <a:lnTo>
                    <a:pt x="3450158" y="80594"/>
                  </a:lnTo>
                  <a:lnTo>
                    <a:pt x="3487775" y="101142"/>
                  </a:lnTo>
                  <a:lnTo>
                    <a:pt x="3520567" y="128358"/>
                  </a:lnTo>
                  <a:lnTo>
                    <a:pt x="3547630" y="161315"/>
                  </a:lnTo>
                  <a:lnTo>
                    <a:pt x="3568065" y="199136"/>
                  </a:lnTo>
                  <a:lnTo>
                    <a:pt x="3580993" y="240893"/>
                  </a:lnTo>
                  <a:lnTo>
                    <a:pt x="3585502" y="285711"/>
                  </a:lnTo>
                  <a:lnTo>
                    <a:pt x="3585502" y="1299845"/>
                  </a:lnTo>
                  <a:lnTo>
                    <a:pt x="3587978" y="1312125"/>
                  </a:lnTo>
                  <a:lnTo>
                    <a:pt x="3594735" y="1322146"/>
                  </a:lnTo>
                  <a:lnTo>
                    <a:pt x="3604755" y="1328902"/>
                  </a:lnTo>
                  <a:lnTo>
                    <a:pt x="3617049" y="1331379"/>
                  </a:lnTo>
                  <a:lnTo>
                    <a:pt x="3629329" y="1328902"/>
                  </a:lnTo>
                  <a:lnTo>
                    <a:pt x="3639362" y="1322146"/>
                  </a:lnTo>
                  <a:lnTo>
                    <a:pt x="3646119" y="1312125"/>
                  </a:lnTo>
                  <a:lnTo>
                    <a:pt x="3648595" y="1299845"/>
                  </a:lnTo>
                  <a:lnTo>
                    <a:pt x="3648595" y="285711"/>
                  </a:lnTo>
                  <a:close/>
                </a:path>
              </a:pathLst>
            </a:custGeom>
            <a:solidFill>
              <a:srgbClr val="4D72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22853" y="7065007"/>
              <a:ext cx="3912235" cy="409575"/>
            </a:xfrm>
            <a:custGeom>
              <a:avLst/>
              <a:gdLst/>
              <a:ahLst/>
              <a:cxnLst/>
              <a:rect l="l" t="t" r="r" b="b"/>
              <a:pathLst>
                <a:path w="3912234" h="409575">
                  <a:moveTo>
                    <a:pt x="3911689" y="408999"/>
                  </a:moveTo>
                  <a:lnTo>
                    <a:pt x="0" y="408999"/>
                  </a:lnTo>
                  <a:lnTo>
                    <a:pt x="0" y="0"/>
                  </a:lnTo>
                  <a:lnTo>
                    <a:pt x="3911689" y="0"/>
                  </a:lnTo>
                  <a:lnTo>
                    <a:pt x="3911689" y="408999"/>
                  </a:lnTo>
                  <a:close/>
                </a:path>
              </a:pathLst>
            </a:custGeom>
            <a:solidFill>
              <a:srgbClr val="7797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661648" y="4415179"/>
              <a:ext cx="2905760" cy="1658620"/>
            </a:xfrm>
            <a:custGeom>
              <a:avLst/>
              <a:gdLst/>
              <a:ahLst/>
              <a:cxnLst/>
              <a:rect l="l" t="t" r="r" b="b"/>
              <a:pathLst>
                <a:path w="2905759" h="1658620">
                  <a:moveTo>
                    <a:pt x="63093" y="31546"/>
                  </a:moveTo>
                  <a:lnTo>
                    <a:pt x="60617" y="19265"/>
                  </a:lnTo>
                  <a:lnTo>
                    <a:pt x="53860" y="9245"/>
                  </a:lnTo>
                  <a:lnTo>
                    <a:pt x="43840" y="2489"/>
                  </a:lnTo>
                  <a:lnTo>
                    <a:pt x="31546" y="0"/>
                  </a:lnTo>
                  <a:lnTo>
                    <a:pt x="19265" y="2489"/>
                  </a:lnTo>
                  <a:lnTo>
                    <a:pt x="9232" y="9245"/>
                  </a:lnTo>
                  <a:lnTo>
                    <a:pt x="2476" y="19265"/>
                  </a:lnTo>
                  <a:lnTo>
                    <a:pt x="0" y="31546"/>
                  </a:lnTo>
                  <a:lnTo>
                    <a:pt x="0" y="1626857"/>
                  </a:lnTo>
                  <a:lnTo>
                    <a:pt x="2476" y="1639138"/>
                  </a:lnTo>
                  <a:lnTo>
                    <a:pt x="9232" y="1649158"/>
                  </a:lnTo>
                  <a:lnTo>
                    <a:pt x="19265" y="1655914"/>
                  </a:lnTo>
                  <a:lnTo>
                    <a:pt x="31546" y="1658391"/>
                  </a:lnTo>
                  <a:lnTo>
                    <a:pt x="43840" y="1655914"/>
                  </a:lnTo>
                  <a:lnTo>
                    <a:pt x="53860" y="1649158"/>
                  </a:lnTo>
                  <a:lnTo>
                    <a:pt x="60617" y="1639138"/>
                  </a:lnTo>
                  <a:lnTo>
                    <a:pt x="63093" y="1626857"/>
                  </a:lnTo>
                  <a:lnTo>
                    <a:pt x="63093" y="31546"/>
                  </a:lnTo>
                  <a:close/>
                </a:path>
                <a:path w="2905759" h="1658620">
                  <a:moveTo>
                    <a:pt x="755840" y="31546"/>
                  </a:moveTo>
                  <a:lnTo>
                    <a:pt x="753364" y="19265"/>
                  </a:lnTo>
                  <a:lnTo>
                    <a:pt x="746607" y="9245"/>
                  </a:lnTo>
                  <a:lnTo>
                    <a:pt x="736587" y="2489"/>
                  </a:lnTo>
                  <a:lnTo>
                    <a:pt x="724293" y="0"/>
                  </a:lnTo>
                  <a:lnTo>
                    <a:pt x="712012" y="2489"/>
                  </a:lnTo>
                  <a:lnTo>
                    <a:pt x="701979" y="9245"/>
                  </a:lnTo>
                  <a:lnTo>
                    <a:pt x="695223" y="19265"/>
                  </a:lnTo>
                  <a:lnTo>
                    <a:pt x="692746" y="31546"/>
                  </a:lnTo>
                  <a:lnTo>
                    <a:pt x="692746" y="1626857"/>
                  </a:lnTo>
                  <a:lnTo>
                    <a:pt x="695223" y="1639138"/>
                  </a:lnTo>
                  <a:lnTo>
                    <a:pt x="701979" y="1649158"/>
                  </a:lnTo>
                  <a:lnTo>
                    <a:pt x="712012" y="1655914"/>
                  </a:lnTo>
                  <a:lnTo>
                    <a:pt x="724293" y="1658391"/>
                  </a:lnTo>
                  <a:lnTo>
                    <a:pt x="736587" y="1655914"/>
                  </a:lnTo>
                  <a:lnTo>
                    <a:pt x="746607" y="1649158"/>
                  </a:lnTo>
                  <a:lnTo>
                    <a:pt x="753364" y="1639138"/>
                  </a:lnTo>
                  <a:lnTo>
                    <a:pt x="755840" y="1626857"/>
                  </a:lnTo>
                  <a:lnTo>
                    <a:pt x="755840" y="31546"/>
                  </a:lnTo>
                  <a:close/>
                </a:path>
                <a:path w="2905759" h="1658620">
                  <a:moveTo>
                    <a:pt x="1448587" y="31546"/>
                  </a:moveTo>
                  <a:lnTo>
                    <a:pt x="1446110" y="19265"/>
                  </a:lnTo>
                  <a:lnTo>
                    <a:pt x="1439354" y="9245"/>
                  </a:lnTo>
                  <a:lnTo>
                    <a:pt x="1429334" y="2489"/>
                  </a:lnTo>
                  <a:lnTo>
                    <a:pt x="1417040" y="0"/>
                  </a:lnTo>
                  <a:lnTo>
                    <a:pt x="1404759" y="2489"/>
                  </a:lnTo>
                  <a:lnTo>
                    <a:pt x="1394726" y="9245"/>
                  </a:lnTo>
                  <a:lnTo>
                    <a:pt x="1387970" y="19265"/>
                  </a:lnTo>
                  <a:lnTo>
                    <a:pt x="1385493" y="31546"/>
                  </a:lnTo>
                  <a:lnTo>
                    <a:pt x="1385493" y="1626857"/>
                  </a:lnTo>
                  <a:lnTo>
                    <a:pt x="1387970" y="1639138"/>
                  </a:lnTo>
                  <a:lnTo>
                    <a:pt x="1394726" y="1649158"/>
                  </a:lnTo>
                  <a:lnTo>
                    <a:pt x="1404759" y="1655914"/>
                  </a:lnTo>
                  <a:lnTo>
                    <a:pt x="1417040" y="1658391"/>
                  </a:lnTo>
                  <a:lnTo>
                    <a:pt x="1429334" y="1655914"/>
                  </a:lnTo>
                  <a:lnTo>
                    <a:pt x="1439354" y="1649158"/>
                  </a:lnTo>
                  <a:lnTo>
                    <a:pt x="1446110" y="1639138"/>
                  </a:lnTo>
                  <a:lnTo>
                    <a:pt x="1448587" y="1626857"/>
                  </a:lnTo>
                  <a:lnTo>
                    <a:pt x="1448587" y="31546"/>
                  </a:lnTo>
                  <a:close/>
                </a:path>
                <a:path w="2905759" h="1658620">
                  <a:moveTo>
                    <a:pt x="2141334" y="31546"/>
                  </a:moveTo>
                  <a:lnTo>
                    <a:pt x="2138857" y="19265"/>
                  </a:lnTo>
                  <a:lnTo>
                    <a:pt x="2132101" y="9245"/>
                  </a:lnTo>
                  <a:lnTo>
                    <a:pt x="2122081" y="2489"/>
                  </a:lnTo>
                  <a:lnTo>
                    <a:pt x="2109787" y="0"/>
                  </a:lnTo>
                  <a:lnTo>
                    <a:pt x="2097506" y="2489"/>
                  </a:lnTo>
                  <a:lnTo>
                    <a:pt x="2087473" y="9245"/>
                  </a:lnTo>
                  <a:lnTo>
                    <a:pt x="2080717" y="19265"/>
                  </a:lnTo>
                  <a:lnTo>
                    <a:pt x="2078240" y="31546"/>
                  </a:lnTo>
                  <a:lnTo>
                    <a:pt x="2078240" y="1626857"/>
                  </a:lnTo>
                  <a:lnTo>
                    <a:pt x="2080717" y="1639138"/>
                  </a:lnTo>
                  <a:lnTo>
                    <a:pt x="2087473" y="1649158"/>
                  </a:lnTo>
                  <a:lnTo>
                    <a:pt x="2097506" y="1655914"/>
                  </a:lnTo>
                  <a:lnTo>
                    <a:pt x="2109787" y="1658391"/>
                  </a:lnTo>
                  <a:lnTo>
                    <a:pt x="2122081" y="1655914"/>
                  </a:lnTo>
                  <a:lnTo>
                    <a:pt x="2132101" y="1649158"/>
                  </a:lnTo>
                  <a:lnTo>
                    <a:pt x="2138857" y="1639138"/>
                  </a:lnTo>
                  <a:lnTo>
                    <a:pt x="2141334" y="1626857"/>
                  </a:lnTo>
                  <a:lnTo>
                    <a:pt x="2141334" y="31546"/>
                  </a:lnTo>
                  <a:close/>
                </a:path>
                <a:path w="2905759" h="1658620">
                  <a:moveTo>
                    <a:pt x="2905214" y="1591665"/>
                  </a:moveTo>
                  <a:lnTo>
                    <a:pt x="2548064" y="24511"/>
                  </a:lnTo>
                  <a:lnTo>
                    <a:pt x="2522740" y="482"/>
                  </a:lnTo>
                  <a:lnTo>
                    <a:pt x="2510269" y="825"/>
                  </a:lnTo>
                  <a:lnTo>
                    <a:pt x="2498852" y="5981"/>
                  </a:lnTo>
                  <a:lnTo>
                    <a:pt x="2490584" y="14808"/>
                  </a:lnTo>
                  <a:lnTo>
                    <a:pt x="2486241" y="26085"/>
                  </a:lnTo>
                  <a:lnTo>
                    <a:pt x="2486571" y="38608"/>
                  </a:lnTo>
                  <a:lnTo>
                    <a:pt x="2843390" y="1593240"/>
                  </a:lnTo>
                  <a:lnTo>
                    <a:pt x="2874111" y="1617713"/>
                  </a:lnTo>
                  <a:lnTo>
                    <a:pt x="2881185" y="1616925"/>
                  </a:lnTo>
                  <a:lnTo>
                    <a:pt x="2892590" y="1611769"/>
                  </a:lnTo>
                  <a:lnTo>
                    <a:pt x="2900857" y="1602943"/>
                  </a:lnTo>
                  <a:lnTo>
                    <a:pt x="2905214" y="1591665"/>
                  </a:lnTo>
                  <a:close/>
                </a:path>
              </a:pathLst>
            </a:custGeom>
            <a:solidFill>
              <a:srgbClr val="4D72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346340" y="5995157"/>
              <a:ext cx="488950" cy="491490"/>
            </a:xfrm>
            <a:custGeom>
              <a:avLst/>
              <a:gdLst/>
              <a:ahLst/>
              <a:cxnLst/>
              <a:rect l="l" t="t" r="r" b="b"/>
              <a:pathLst>
                <a:path w="488950" h="491489">
                  <a:moveTo>
                    <a:pt x="249307" y="490969"/>
                  </a:moveTo>
                  <a:lnTo>
                    <a:pt x="201548" y="487238"/>
                  </a:lnTo>
                  <a:lnTo>
                    <a:pt x="156183" y="474439"/>
                  </a:lnTo>
                  <a:lnTo>
                    <a:pt x="114382" y="453314"/>
                  </a:lnTo>
                  <a:lnTo>
                    <a:pt x="77313" y="424606"/>
                  </a:lnTo>
                  <a:lnTo>
                    <a:pt x="46145" y="389058"/>
                  </a:lnTo>
                  <a:lnTo>
                    <a:pt x="22044" y="347413"/>
                  </a:lnTo>
                  <a:lnTo>
                    <a:pt x="5234" y="296628"/>
                  </a:lnTo>
                  <a:lnTo>
                    <a:pt x="0" y="241665"/>
                  </a:lnTo>
                  <a:lnTo>
                    <a:pt x="5140" y="195285"/>
                  </a:lnTo>
                  <a:lnTo>
                    <a:pt x="18716" y="151329"/>
                  </a:lnTo>
                  <a:lnTo>
                    <a:pt x="40052" y="110891"/>
                  </a:lnTo>
                  <a:lnTo>
                    <a:pt x="68471" y="75065"/>
                  </a:lnTo>
                  <a:lnTo>
                    <a:pt x="103297" y="44945"/>
                  </a:lnTo>
                  <a:lnTo>
                    <a:pt x="143852" y="21625"/>
                  </a:lnTo>
                  <a:lnTo>
                    <a:pt x="189461" y="6197"/>
                  </a:lnTo>
                  <a:lnTo>
                    <a:pt x="238580" y="0"/>
                  </a:lnTo>
                  <a:lnTo>
                    <a:pt x="286490" y="3620"/>
                  </a:lnTo>
                  <a:lnTo>
                    <a:pt x="332011" y="16325"/>
                  </a:lnTo>
                  <a:lnTo>
                    <a:pt x="373965" y="37377"/>
                  </a:lnTo>
                  <a:lnTo>
                    <a:pt x="411173" y="66042"/>
                  </a:lnTo>
                  <a:lnTo>
                    <a:pt x="442455" y="101584"/>
                  </a:lnTo>
                  <a:lnTo>
                    <a:pt x="466631" y="143267"/>
                  </a:lnTo>
                  <a:lnTo>
                    <a:pt x="482523" y="190358"/>
                  </a:lnTo>
                  <a:lnTo>
                    <a:pt x="488738" y="239693"/>
                  </a:lnTo>
                  <a:lnTo>
                    <a:pt x="485160" y="287813"/>
                  </a:lnTo>
                  <a:lnTo>
                    <a:pt x="472525" y="333531"/>
                  </a:lnTo>
                  <a:lnTo>
                    <a:pt x="451568" y="375661"/>
                  </a:lnTo>
                  <a:lnTo>
                    <a:pt x="423026" y="413016"/>
                  </a:lnTo>
                  <a:lnTo>
                    <a:pt x="387634" y="444411"/>
                  </a:lnTo>
                  <a:lnTo>
                    <a:pt x="346127" y="468658"/>
                  </a:lnTo>
                  <a:lnTo>
                    <a:pt x="299241" y="484573"/>
                  </a:lnTo>
                  <a:lnTo>
                    <a:pt x="249307" y="490969"/>
                  </a:lnTo>
                  <a:close/>
                </a:path>
              </a:pathLst>
            </a:custGeom>
            <a:solidFill>
              <a:srgbClr val="F17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834217" y="6042035"/>
              <a:ext cx="489584" cy="491490"/>
            </a:xfrm>
            <a:custGeom>
              <a:avLst/>
              <a:gdLst/>
              <a:ahLst/>
              <a:cxnLst/>
              <a:rect l="l" t="t" r="r" b="b"/>
              <a:pathLst>
                <a:path w="489584" h="491490">
                  <a:moveTo>
                    <a:pt x="244480" y="490989"/>
                  </a:moveTo>
                  <a:lnTo>
                    <a:pt x="195211" y="486008"/>
                  </a:lnTo>
                  <a:lnTo>
                    <a:pt x="149320" y="471723"/>
                  </a:lnTo>
                  <a:lnTo>
                    <a:pt x="107792" y="449116"/>
                  </a:lnTo>
                  <a:lnTo>
                    <a:pt x="71609" y="419169"/>
                  </a:lnTo>
                  <a:lnTo>
                    <a:pt x="41755" y="382867"/>
                  </a:lnTo>
                  <a:lnTo>
                    <a:pt x="19213" y="341191"/>
                  </a:lnTo>
                  <a:lnTo>
                    <a:pt x="4967" y="295125"/>
                  </a:lnTo>
                  <a:lnTo>
                    <a:pt x="0" y="242498"/>
                  </a:lnTo>
                  <a:lnTo>
                    <a:pt x="5458" y="193600"/>
                  </a:lnTo>
                  <a:lnTo>
                    <a:pt x="20011" y="148068"/>
                  </a:lnTo>
                  <a:lnTo>
                    <a:pt x="42697" y="106874"/>
                  </a:lnTo>
                  <a:lnTo>
                    <a:pt x="72555" y="70991"/>
                  </a:lnTo>
                  <a:lnTo>
                    <a:pt x="108623" y="41390"/>
                  </a:lnTo>
                  <a:lnTo>
                    <a:pt x="149941" y="19043"/>
                  </a:lnTo>
                  <a:lnTo>
                    <a:pt x="195547" y="4922"/>
                  </a:lnTo>
                  <a:lnTo>
                    <a:pt x="244480" y="0"/>
                  </a:lnTo>
                  <a:lnTo>
                    <a:pt x="293750" y="4993"/>
                  </a:lnTo>
                  <a:lnTo>
                    <a:pt x="339640" y="19314"/>
                  </a:lnTo>
                  <a:lnTo>
                    <a:pt x="381169" y="41972"/>
                  </a:lnTo>
                  <a:lnTo>
                    <a:pt x="417352" y="71977"/>
                  </a:lnTo>
                  <a:lnTo>
                    <a:pt x="447206" y="108337"/>
                  </a:lnTo>
                  <a:lnTo>
                    <a:pt x="469747" y="150063"/>
                  </a:lnTo>
                  <a:lnTo>
                    <a:pt x="483993" y="196165"/>
                  </a:lnTo>
                  <a:lnTo>
                    <a:pt x="488961" y="245652"/>
                  </a:lnTo>
                  <a:lnTo>
                    <a:pt x="484163" y="294232"/>
                  </a:lnTo>
                  <a:lnTo>
                    <a:pt x="470393" y="339545"/>
                  </a:lnTo>
                  <a:lnTo>
                    <a:pt x="448586" y="380660"/>
                  </a:lnTo>
                  <a:lnTo>
                    <a:pt x="419678" y="416646"/>
                  </a:lnTo>
                  <a:lnTo>
                    <a:pt x="384604" y="446572"/>
                  </a:lnTo>
                  <a:lnTo>
                    <a:pt x="344298" y="469506"/>
                  </a:lnTo>
                  <a:lnTo>
                    <a:pt x="299697" y="484517"/>
                  </a:lnTo>
                  <a:lnTo>
                    <a:pt x="244480" y="490989"/>
                  </a:lnTo>
                  <a:close/>
                </a:path>
              </a:pathLst>
            </a:custGeom>
            <a:solidFill>
              <a:srgbClr val="F6D9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526965" y="6042035"/>
              <a:ext cx="489584" cy="491490"/>
            </a:xfrm>
            <a:custGeom>
              <a:avLst/>
              <a:gdLst/>
              <a:ahLst/>
              <a:cxnLst/>
              <a:rect l="l" t="t" r="r" b="b"/>
              <a:pathLst>
                <a:path w="489584" h="491490">
                  <a:moveTo>
                    <a:pt x="251105" y="490989"/>
                  </a:moveTo>
                  <a:lnTo>
                    <a:pt x="244480" y="490989"/>
                  </a:lnTo>
                  <a:lnTo>
                    <a:pt x="197347" y="486445"/>
                  </a:lnTo>
                  <a:lnTo>
                    <a:pt x="153278" y="473384"/>
                  </a:lnTo>
                  <a:lnTo>
                    <a:pt x="113120" y="452658"/>
                  </a:lnTo>
                  <a:lnTo>
                    <a:pt x="77721" y="425121"/>
                  </a:lnTo>
                  <a:lnTo>
                    <a:pt x="47925" y="391628"/>
                  </a:lnTo>
                  <a:lnTo>
                    <a:pt x="24581" y="353031"/>
                  </a:lnTo>
                  <a:lnTo>
                    <a:pt x="8534" y="310184"/>
                  </a:lnTo>
                  <a:lnTo>
                    <a:pt x="630" y="263942"/>
                  </a:lnTo>
                  <a:lnTo>
                    <a:pt x="0" y="245652"/>
                  </a:lnTo>
                  <a:lnTo>
                    <a:pt x="4967" y="196165"/>
                  </a:lnTo>
                  <a:lnTo>
                    <a:pt x="19213" y="150063"/>
                  </a:lnTo>
                  <a:lnTo>
                    <a:pt x="41755" y="108337"/>
                  </a:lnTo>
                  <a:lnTo>
                    <a:pt x="71609" y="71977"/>
                  </a:lnTo>
                  <a:lnTo>
                    <a:pt x="107792" y="41972"/>
                  </a:lnTo>
                  <a:lnTo>
                    <a:pt x="149320" y="19314"/>
                  </a:lnTo>
                  <a:lnTo>
                    <a:pt x="195211" y="4993"/>
                  </a:lnTo>
                  <a:lnTo>
                    <a:pt x="244480" y="0"/>
                  </a:lnTo>
                  <a:lnTo>
                    <a:pt x="293750" y="4993"/>
                  </a:lnTo>
                  <a:lnTo>
                    <a:pt x="339640" y="19314"/>
                  </a:lnTo>
                  <a:lnTo>
                    <a:pt x="381169" y="41972"/>
                  </a:lnTo>
                  <a:lnTo>
                    <a:pt x="417352" y="71977"/>
                  </a:lnTo>
                  <a:lnTo>
                    <a:pt x="447206" y="108337"/>
                  </a:lnTo>
                  <a:lnTo>
                    <a:pt x="469747" y="150063"/>
                  </a:lnTo>
                  <a:lnTo>
                    <a:pt x="483993" y="196165"/>
                  </a:lnTo>
                  <a:lnTo>
                    <a:pt x="488961" y="245652"/>
                  </a:lnTo>
                  <a:lnTo>
                    <a:pt x="484233" y="293908"/>
                  </a:lnTo>
                  <a:lnTo>
                    <a:pt x="470659" y="338969"/>
                  </a:lnTo>
                  <a:lnTo>
                    <a:pt x="449152" y="379912"/>
                  </a:lnTo>
                  <a:lnTo>
                    <a:pt x="420624" y="415819"/>
                  </a:lnTo>
                  <a:lnTo>
                    <a:pt x="385990" y="445768"/>
                  </a:lnTo>
                  <a:lnTo>
                    <a:pt x="346161" y="468841"/>
                  </a:lnTo>
                  <a:lnTo>
                    <a:pt x="302052" y="484116"/>
                  </a:lnTo>
                  <a:lnTo>
                    <a:pt x="251105" y="490989"/>
                  </a:lnTo>
                  <a:close/>
                </a:path>
              </a:pathLst>
            </a:custGeom>
            <a:solidFill>
              <a:srgbClr val="3393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141469" y="6042035"/>
              <a:ext cx="489584" cy="491490"/>
            </a:xfrm>
            <a:custGeom>
              <a:avLst/>
              <a:gdLst/>
              <a:ahLst/>
              <a:cxnLst/>
              <a:rect l="l" t="t" r="r" b="b"/>
              <a:pathLst>
                <a:path w="489584" h="491490">
                  <a:moveTo>
                    <a:pt x="244480" y="490989"/>
                  </a:moveTo>
                  <a:lnTo>
                    <a:pt x="195211" y="486008"/>
                  </a:lnTo>
                  <a:lnTo>
                    <a:pt x="149320" y="471723"/>
                  </a:lnTo>
                  <a:lnTo>
                    <a:pt x="107792" y="449116"/>
                  </a:lnTo>
                  <a:lnTo>
                    <a:pt x="71609" y="419169"/>
                  </a:lnTo>
                  <a:lnTo>
                    <a:pt x="41755" y="382867"/>
                  </a:lnTo>
                  <a:lnTo>
                    <a:pt x="19213" y="341191"/>
                  </a:lnTo>
                  <a:lnTo>
                    <a:pt x="4967" y="295125"/>
                  </a:lnTo>
                  <a:lnTo>
                    <a:pt x="0" y="245652"/>
                  </a:lnTo>
                  <a:lnTo>
                    <a:pt x="315" y="232723"/>
                  </a:lnTo>
                  <a:lnTo>
                    <a:pt x="8848" y="180381"/>
                  </a:lnTo>
                  <a:lnTo>
                    <a:pt x="24891" y="137691"/>
                  </a:lnTo>
                  <a:lnTo>
                    <a:pt x="48224" y="99206"/>
                  </a:lnTo>
                  <a:lnTo>
                    <a:pt x="77997" y="65788"/>
                  </a:lnTo>
                  <a:lnTo>
                    <a:pt x="113359" y="38297"/>
                  </a:lnTo>
                  <a:lnTo>
                    <a:pt x="153460" y="17595"/>
                  </a:lnTo>
                  <a:lnTo>
                    <a:pt x="197451" y="4542"/>
                  </a:lnTo>
                  <a:lnTo>
                    <a:pt x="244480" y="0"/>
                  </a:lnTo>
                  <a:lnTo>
                    <a:pt x="293750" y="4993"/>
                  </a:lnTo>
                  <a:lnTo>
                    <a:pt x="339640" y="19314"/>
                  </a:lnTo>
                  <a:lnTo>
                    <a:pt x="381169" y="41972"/>
                  </a:lnTo>
                  <a:lnTo>
                    <a:pt x="417352" y="71977"/>
                  </a:lnTo>
                  <a:lnTo>
                    <a:pt x="447206" y="108337"/>
                  </a:lnTo>
                  <a:lnTo>
                    <a:pt x="469747" y="150063"/>
                  </a:lnTo>
                  <a:lnTo>
                    <a:pt x="483993" y="196165"/>
                  </a:lnTo>
                  <a:lnTo>
                    <a:pt x="488961" y="245652"/>
                  </a:lnTo>
                  <a:lnTo>
                    <a:pt x="483637" y="296882"/>
                  </a:lnTo>
                  <a:lnTo>
                    <a:pt x="468392" y="344421"/>
                  </a:lnTo>
                  <a:lnTo>
                    <a:pt x="444313" y="387167"/>
                  </a:lnTo>
                  <a:lnTo>
                    <a:pt x="412485" y="424016"/>
                  </a:lnTo>
                  <a:lnTo>
                    <a:pt x="373998" y="453865"/>
                  </a:lnTo>
                  <a:lnTo>
                    <a:pt x="329936" y="475611"/>
                  </a:lnTo>
                  <a:lnTo>
                    <a:pt x="281389" y="488151"/>
                  </a:lnTo>
                  <a:lnTo>
                    <a:pt x="244480" y="490989"/>
                  </a:lnTo>
                  <a:close/>
                </a:path>
              </a:pathLst>
            </a:custGeom>
            <a:solidFill>
              <a:srgbClr val="F479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48722" y="6042035"/>
              <a:ext cx="489584" cy="491490"/>
            </a:xfrm>
            <a:custGeom>
              <a:avLst/>
              <a:gdLst/>
              <a:ahLst/>
              <a:cxnLst/>
              <a:rect l="l" t="t" r="r" b="b"/>
              <a:pathLst>
                <a:path w="489584" h="491490">
                  <a:moveTo>
                    <a:pt x="244480" y="490989"/>
                  </a:moveTo>
                  <a:lnTo>
                    <a:pt x="195211" y="486008"/>
                  </a:lnTo>
                  <a:lnTo>
                    <a:pt x="149320" y="471723"/>
                  </a:lnTo>
                  <a:lnTo>
                    <a:pt x="107792" y="449116"/>
                  </a:lnTo>
                  <a:lnTo>
                    <a:pt x="71609" y="419169"/>
                  </a:lnTo>
                  <a:lnTo>
                    <a:pt x="41755" y="382867"/>
                  </a:lnTo>
                  <a:lnTo>
                    <a:pt x="19213" y="341191"/>
                  </a:lnTo>
                  <a:lnTo>
                    <a:pt x="4967" y="295125"/>
                  </a:lnTo>
                  <a:lnTo>
                    <a:pt x="0" y="245652"/>
                  </a:lnTo>
                  <a:lnTo>
                    <a:pt x="315" y="229254"/>
                  </a:lnTo>
                  <a:lnTo>
                    <a:pt x="10043" y="175975"/>
                  </a:lnTo>
                  <a:lnTo>
                    <a:pt x="26621" y="134232"/>
                  </a:lnTo>
                  <a:lnTo>
                    <a:pt x="50186" y="96650"/>
                  </a:lnTo>
                  <a:lnTo>
                    <a:pt x="79929" y="64054"/>
                  </a:lnTo>
                  <a:lnTo>
                    <a:pt x="115039" y="37266"/>
                  </a:lnTo>
                  <a:lnTo>
                    <a:pt x="154707" y="17112"/>
                  </a:lnTo>
                  <a:lnTo>
                    <a:pt x="198124" y="4415"/>
                  </a:lnTo>
                  <a:lnTo>
                    <a:pt x="244480" y="0"/>
                  </a:lnTo>
                  <a:lnTo>
                    <a:pt x="293750" y="4993"/>
                  </a:lnTo>
                  <a:lnTo>
                    <a:pt x="339640" y="19314"/>
                  </a:lnTo>
                  <a:lnTo>
                    <a:pt x="381169" y="41972"/>
                  </a:lnTo>
                  <a:lnTo>
                    <a:pt x="417352" y="71977"/>
                  </a:lnTo>
                  <a:lnTo>
                    <a:pt x="447206" y="108337"/>
                  </a:lnTo>
                  <a:lnTo>
                    <a:pt x="469747" y="150063"/>
                  </a:lnTo>
                  <a:lnTo>
                    <a:pt x="483993" y="196165"/>
                  </a:lnTo>
                  <a:lnTo>
                    <a:pt x="488961" y="245652"/>
                  </a:lnTo>
                  <a:lnTo>
                    <a:pt x="484264" y="293808"/>
                  </a:lnTo>
                  <a:lnTo>
                    <a:pt x="470776" y="338754"/>
                  </a:lnTo>
                  <a:lnTo>
                    <a:pt x="449403" y="379596"/>
                  </a:lnTo>
                  <a:lnTo>
                    <a:pt x="421050" y="415441"/>
                  </a:lnTo>
                  <a:lnTo>
                    <a:pt x="386621" y="445393"/>
                  </a:lnTo>
                  <a:lnTo>
                    <a:pt x="347021" y="468562"/>
                  </a:lnTo>
                  <a:lnTo>
                    <a:pt x="303155" y="484051"/>
                  </a:lnTo>
                  <a:lnTo>
                    <a:pt x="259504" y="490525"/>
                  </a:lnTo>
                  <a:lnTo>
                    <a:pt x="244480" y="490989"/>
                  </a:lnTo>
                  <a:close/>
                </a:path>
              </a:pathLst>
            </a:custGeom>
            <a:solidFill>
              <a:srgbClr val="AE2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636844" y="5796508"/>
              <a:ext cx="224866" cy="1275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910457" y="5970329"/>
              <a:ext cx="129827" cy="22625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928142" y="6256342"/>
              <a:ext cx="116905" cy="22654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77401" y="6526181"/>
              <a:ext cx="225520" cy="15004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016000" y="1043271"/>
            <a:ext cx="12750800" cy="14946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600" spc="420" dirty="0">
                <a:latin typeface="Bernard MT Condensed" panose="02050806060905020404" pitchFamily="18" charset="0"/>
              </a:rPr>
              <a:t>CONTOH</a:t>
            </a:r>
            <a:r>
              <a:rPr sz="9600" spc="-225" dirty="0">
                <a:latin typeface="Bernard MT Condensed" panose="02050806060905020404" pitchFamily="18" charset="0"/>
              </a:rPr>
              <a:t> </a:t>
            </a:r>
            <a:r>
              <a:rPr sz="9600" spc="320" dirty="0">
                <a:latin typeface="Bernard MT Condensed" panose="02050806060905020404" pitchFamily="18" charset="0"/>
              </a:rPr>
              <a:t>PENERAPAN</a:t>
            </a:r>
            <a:endParaRPr sz="9600" dirty="0">
              <a:latin typeface="Bernard MT Condensed" panose="02050806060905020404" pitchFamily="18" charset="0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15446" y="2121721"/>
            <a:ext cx="10310495" cy="14946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719059" algn="l"/>
              </a:tabLst>
            </a:pPr>
            <a:r>
              <a:rPr sz="9600" spc="620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H</a:t>
            </a:r>
            <a:r>
              <a:rPr sz="9600" spc="355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U</a:t>
            </a:r>
            <a:r>
              <a:rPr sz="9600" spc="840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K</a:t>
            </a:r>
            <a:r>
              <a:rPr sz="9600" spc="355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U</a:t>
            </a:r>
            <a:r>
              <a:rPr sz="9600" spc="1330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M</a:t>
            </a:r>
            <a:r>
              <a:rPr sz="9600" spc="-150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 </a:t>
            </a:r>
            <a:r>
              <a:rPr sz="9600" spc="355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N</a:t>
            </a:r>
            <a:r>
              <a:rPr sz="9600" spc="65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E</a:t>
            </a:r>
            <a:r>
              <a:rPr lang="en-US" sz="9600" spc="65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W</a:t>
            </a:r>
            <a:r>
              <a:rPr sz="9600" spc="1305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T</a:t>
            </a:r>
            <a:r>
              <a:rPr sz="9600" spc="40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O</a:t>
            </a:r>
            <a:r>
              <a:rPr sz="9600" spc="360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N</a:t>
            </a:r>
            <a:endParaRPr sz="9600" dirty="0">
              <a:latin typeface="Bernard MT Condensed" panose="02050806060905020404" pitchFamily="18" charset="0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body" idx="1"/>
          </p:nvPr>
        </p:nvSpPr>
        <p:spPr>
          <a:xfrm>
            <a:off x="1016843" y="3370221"/>
            <a:ext cx="9545320" cy="40716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10" dirty="0">
                <a:latin typeface="Bernard MT Condensed" panose="02050806060905020404" pitchFamily="18" charset="0"/>
              </a:rPr>
              <a:t>DALAM </a:t>
            </a:r>
            <a:r>
              <a:rPr spc="140" dirty="0">
                <a:latin typeface="Bernard MT Condensed" panose="02050806060905020404" pitchFamily="18" charset="0"/>
              </a:rPr>
              <a:t>KEHIDUPAN</a:t>
            </a:r>
            <a:r>
              <a:rPr spc="-475" dirty="0">
                <a:latin typeface="Bernard MT Condensed" panose="02050806060905020404" pitchFamily="18" charset="0"/>
              </a:rPr>
              <a:t> </a:t>
            </a:r>
            <a:r>
              <a:rPr spc="95" dirty="0">
                <a:latin typeface="Bernard MT Condensed" panose="02050806060905020404" pitchFamily="18" charset="0"/>
              </a:rPr>
              <a:t>SEHARI-HARI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500" dirty="0"/>
          </a:p>
          <a:p>
            <a:pPr marL="1416685" marR="2329180" indent="-635" algn="ctr">
              <a:lnSpc>
                <a:spcPct val="117200"/>
              </a:lnSpc>
              <a:spcBef>
                <a:spcPts val="5"/>
              </a:spcBef>
            </a:pPr>
            <a:r>
              <a:rPr sz="3200" b="0" spc="25" dirty="0">
                <a:latin typeface="Constantia" panose="02030602050306030303" pitchFamily="18" charset="0"/>
              </a:rPr>
              <a:t>Agar </a:t>
            </a:r>
            <a:r>
              <a:rPr sz="3200" b="0" spc="65" dirty="0">
                <a:latin typeface="Constantia" panose="02030602050306030303" pitchFamily="18" charset="0"/>
              </a:rPr>
              <a:t>lebih </a:t>
            </a:r>
            <a:r>
              <a:rPr sz="3200" b="0" spc="35" dirty="0">
                <a:latin typeface="Constantia" panose="02030602050306030303" pitchFamily="18" charset="0"/>
              </a:rPr>
              <a:t>memahami  </a:t>
            </a:r>
            <a:r>
              <a:rPr sz="3200" b="0" spc="25" dirty="0">
                <a:latin typeface="Constantia" panose="02030602050306030303" pitchFamily="18" charset="0"/>
              </a:rPr>
              <a:t>penerapan</a:t>
            </a:r>
            <a:r>
              <a:rPr sz="3200" b="0" spc="-229" dirty="0">
                <a:latin typeface="Constantia" panose="02030602050306030303" pitchFamily="18" charset="0"/>
              </a:rPr>
              <a:t> </a:t>
            </a:r>
            <a:r>
              <a:rPr sz="3200" b="0" spc="90" dirty="0">
                <a:latin typeface="Constantia" panose="02030602050306030303" pitchFamily="18" charset="0"/>
              </a:rPr>
              <a:t>hukm</a:t>
            </a:r>
            <a:r>
              <a:rPr sz="3200" b="0" spc="-225" dirty="0">
                <a:latin typeface="Constantia" panose="02030602050306030303" pitchFamily="18" charset="0"/>
              </a:rPr>
              <a:t> </a:t>
            </a:r>
            <a:r>
              <a:rPr sz="3200" b="0" spc="90" dirty="0">
                <a:latin typeface="Constantia" panose="02030602050306030303" pitchFamily="18" charset="0"/>
              </a:rPr>
              <a:t>newton</a:t>
            </a:r>
            <a:r>
              <a:rPr sz="3200" b="0" spc="-225" dirty="0">
                <a:latin typeface="Constantia" panose="02030602050306030303" pitchFamily="18" charset="0"/>
              </a:rPr>
              <a:t> </a:t>
            </a:r>
            <a:r>
              <a:rPr sz="3200" b="0" spc="25" dirty="0">
                <a:latin typeface="Constantia" panose="02030602050306030303" pitchFamily="18" charset="0"/>
              </a:rPr>
              <a:t>dalam  </a:t>
            </a:r>
            <a:r>
              <a:rPr sz="3200" b="0" spc="55" dirty="0">
                <a:latin typeface="Constantia" panose="02030602050306030303" pitchFamily="18" charset="0"/>
              </a:rPr>
              <a:t>kehidupan </a:t>
            </a:r>
            <a:r>
              <a:rPr sz="3200" b="0" spc="5" dirty="0">
                <a:latin typeface="Constantia" panose="02030602050306030303" pitchFamily="18" charset="0"/>
              </a:rPr>
              <a:t>sehari-hari </a:t>
            </a:r>
            <a:r>
              <a:rPr sz="3200" b="0" spc="20" dirty="0">
                <a:latin typeface="Constantia" panose="02030602050306030303" pitchFamily="18" charset="0"/>
              </a:rPr>
              <a:t>mari </a:t>
            </a:r>
            <a:r>
              <a:rPr sz="3200" b="0" spc="55" dirty="0">
                <a:latin typeface="Constantia" panose="02030602050306030303" pitchFamily="18" charset="0"/>
              </a:rPr>
              <a:t>kita  </a:t>
            </a:r>
            <a:r>
              <a:rPr sz="3200" b="0" spc="-30" dirty="0">
                <a:latin typeface="Constantia" panose="02030602050306030303" pitchFamily="18" charset="0"/>
              </a:rPr>
              <a:t>simak </a:t>
            </a:r>
            <a:r>
              <a:rPr sz="3200" b="0" spc="45" dirty="0">
                <a:latin typeface="Constantia" panose="02030602050306030303" pitchFamily="18" charset="0"/>
              </a:rPr>
              <a:t>video </a:t>
            </a:r>
            <a:r>
              <a:rPr sz="3200" b="0" spc="85" dirty="0" err="1">
                <a:latin typeface="Constantia" panose="02030602050306030303" pitchFamily="18" charset="0"/>
              </a:rPr>
              <a:t>berikut</a:t>
            </a:r>
            <a:r>
              <a:rPr lang="en-US" sz="3200" b="0" spc="85" dirty="0">
                <a:latin typeface="Constantia" panose="02030602050306030303" pitchFamily="18" charset="0"/>
              </a:rPr>
              <a:t> </a:t>
            </a:r>
            <a:r>
              <a:rPr sz="3200" b="0" spc="-665" dirty="0">
                <a:latin typeface="Constantia" panose="02030602050306030303" pitchFamily="18" charset="0"/>
              </a:rPr>
              <a:t> </a:t>
            </a:r>
            <a:r>
              <a:rPr sz="3200" b="0" spc="45" dirty="0">
                <a:latin typeface="Constantia" panose="02030602050306030303" pitchFamily="18" charset="0"/>
              </a:rPr>
              <a:t>ini</a:t>
            </a:r>
            <a:endParaRPr sz="3200" dirty="0">
              <a:latin typeface="Constantia" panose="02030602050306030303" pitchFamily="18" charset="0"/>
            </a:endParaRPr>
          </a:p>
        </p:txBody>
      </p:sp>
      <p:sp>
        <p:nvSpPr>
          <p:cNvPr id="32" name="Action Button: Blank 3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E6257427-1143-019F-27FA-CE1324126063}"/>
              </a:ext>
            </a:extLst>
          </p:cNvPr>
          <p:cNvSpPr/>
          <p:nvPr/>
        </p:nvSpPr>
        <p:spPr>
          <a:xfrm>
            <a:off x="821762" y="8888179"/>
            <a:ext cx="1143000" cy="1198821"/>
          </a:xfrm>
          <a:prstGeom prst="actionButtonBlank">
            <a:avLst/>
          </a:prstGeom>
          <a:blipFill dpi="0"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ction Button: Blank 3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504B4B-D485-ACC1-CCAD-423B985238C7}"/>
              </a:ext>
            </a:extLst>
          </p:cNvPr>
          <p:cNvSpPr/>
          <p:nvPr/>
        </p:nvSpPr>
        <p:spPr>
          <a:xfrm>
            <a:off x="15770653" y="9028612"/>
            <a:ext cx="1218034" cy="1152008"/>
          </a:xfrm>
          <a:prstGeom prst="actionButtonBlank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Action Button: Blank 3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2059C6D-D1AD-24D5-AC8B-DB3B355C68FD}"/>
              </a:ext>
            </a:extLst>
          </p:cNvPr>
          <p:cNvSpPr/>
          <p:nvPr/>
        </p:nvSpPr>
        <p:spPr>
          <a:xfrm>
            <a:off x="3227392" y="8968905"/>
            <a:ext cx="1143000" cy="1186741"/>
          </a:xfrm>
          <a:prstGeom prst="actionButtonBlank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Action Button: Blank 34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2733CDCA-88D6-65E0-3677-E2BADDE2E077}"/>
              </a:ext>
            </a:extLst>
          </p:cNvPr>
          <p:cNvSpPr/>
          <p:nvPr/>
        </p:nvSpPr>
        <p:spPr>
          <a:xfrm>
            <a:off x="17185158" y="292652"/>
            <a:ext cx="801857" cy="888583"/>
          </a:xfrm>
          <a:prstGeom prst="actionButtonBlank">
            <a:avLst/>
          </a:prstGeom>
          <a:blipFill dpi="0"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Action Button: Blank 35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DFA1101A-837B-198F-E76C-1AA71122D704}"/>
              </a:ext>
            </a:extLst>
          </p:cNvPr>
          <p:cNvSpPr/>
          <p:nvPr/>
        </p:nvSpPr>
        <p:spPr>
          <a:xfrm>
            <a:off x="1113888" y="167240"/>
            <a:ext cx="990600" cy="1028699"/>
          </a:xfrm>
          <a:prstGeom prst="actionButtonBlank">
            <a:avLst/>
          </a:prstGeom>
          <a:blipFill dpi="0"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Action Button: Blank 36">
            <a:hlinkClick r:id="rId20" action="ppaction://hlinksldjump" highlightClick="1"/>
            <a:extLst>
              <a:ext uri="{FF2B5EF4-FFF2-40B4-BE49-F238E27FC236}">
                <a16:creationId xmlns:a16="http://schemas.microsoft.com/office/drawing/2014/main" id="{33397B74-453A-1698-9A09-1F0CF1A68163}"/>
              </a:ext>
            </a:extLst>
          </p:cNvPr>
          <p:cNvSpPr/>
          <p:nvPr/>
        </p:nvSpPr>
        <p:spPr>
          <a:xfrm>
            <a:off x="3558722" y="211813"/>
            <a:ext cx="965791" cy="831436"/>
          </a:xfrm>
          <a:prstGeom prst="actionButtonBlank">
            <a:avLst/>
          </a:prstGeom>
          <a:blipFill dpi="0" rotWithShape="1"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Action Button: Blank 3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62FBE06-A285-67B6-9CBA-8DE72414DB2D}"/>
              </a:ext>
            </a:extLst>
          </p:cNvPr>
          <p:cNvSpPr/>
          <p:nvPr/>
        </p:nvSpPr>
        <p:spPr>
          <a:xfrm>
            <a:off x="7410004" y="7604022"/>
            <a:ext cx="1429196" cy="1484157"/>
          </a:xfrm>
          <a:prstGeom prst="actionButtonBlank">
            <a:avLst/>
          </a:prstGeom>
          <a:blipFill dpi="0"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F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hlinkClick r:id="rId4" action="ppaction://hlinksldjump"/>
          </p:cNvPr>
          <p:cNvSpPr/>
          <p:nvPr/>
        </p:nvSpPr>
        <p:spPr>
          <a:xfrm>
            <a:off x="2432998" y="3868809"/>
            <a:ext cx="1444605" cy="19483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hlinkClick r:id="rId6" action="ppaction://hlinksldjump"/>
          </p:cNvPr>
          <p:cNvSpPr/>
          <p:nvPr/>
        </p:nvSpPr>
        <p:spPr>
          <a:xfrm>
            <a:off x="10760541" y="3868875"/>
            <a:ext cx="2462370" cy="19538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hlinkClick r:id="rId8" action="ppaction://hlinksldjump"/>
          </p:cNvPr>
          <p:cNvSpPr/>
          <p:nvPr/>
        </p:nvSpPr>
        <p:spPr>
          <a:xfrm>
            <a:off x="2262765" y="6510551"/>
            <a:ext cx="1796682" cy="1510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78994" y="5418154"/>
            <a:ext cx="2114549" cy="48672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7642291" y="1196503"/>
            <a:ext cx="2578793" cy="1489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9600" spc="45" dirty="0">
                <a:latin typeface="Bernard MT Condensed" panose="02050806060905020404" pitchFamily="18" charset="0"/>
              </a:rPr>
              <a:t>M</a:t>
            </a:r>
            <a:r>
              <a:rPr sz="9600" spc="45" dirty="0">
                <a:latin typeface="Bernard MT Condensed" panose="02050806060905020404" pitchFamily="18" charset="0"/>
              </a:rPr>
              <a:t>E</a:t>
            </a:r>
            <a:r>
              <a:rPr lang="en-US" sz="9600" spc="45" dirty="0">
                <a:latin typeface="Bernard MT Condensed" panose="02050806060905020404" pitchFamily="18" charset="0"/>
              </a:rPr>
              <a:t>NU</a:t>
            </a:r>
            <a:endParaRPr sz="9600" dirty="0">
              <a:latin typeface="Bernard MT Condensed" panose="02050806060905020404" pitchFamily="18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10471" y="4119587"/>
            <a:ext cx="3131820" cy="12086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sz="3500" b="1" spc="-15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K</a:t>
            </a:r>
            <a:r>
              <a:rPr sz="3500" b="1" spc="105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O</a:t>
            </a:r>
            <a:r>
              <a:rPr sz="3500" b="1" spc="434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M</a:t>
            </a:r>
            <a:r>
              <a:rPr sz="3500" b="1" spc="-30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P</a:t>
            </a:r>
            <a:r>
              <a:rPr sz="3500" b="1" spc="10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E</a:t>
            </a:r>
            <a:r>
              <a:rPr sz="3500" b="1" spc="434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T</a:t>
            </a:r>
            <a:r>
              <a:rPr sz="3500" b="1" spc="10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E</a:t>
            </a:r>
            <a:r>
              <a:rPr sz="3500" b="1" spc="140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N</a:t>
            </a:r>
            <a:r>
              <a:rPr sz="3500" b="1" spc="-90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S</a:t>
            </a:r>
            <a:r>
              <a:rPr sz="3500" b="1" spc="250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I  </a:t>
            </a:r>
            <a:r>
              <a:rPr sz="3500" b="1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DASAR</a:t>
            </a:r>
            <a:endParaRPr sz="3500" dirty="0">
              <a:latin typeface="Trebuchet MS" panose="020B0603020202020204" pitchFamily="34" charset="0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10471" y="6761762"/>
            <a:ext cx="1869439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434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M</a:t>
            </a:r>
            <a:r>
              <a:rPr sz="3500" b="1" spc="20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A</a:t>
            </a:r>
            <a:r>
              <a:rPr sz="3500" b="1" spc="434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T</a:t>
            </a:r>
            <a:r>
              <a:rPr sz="3500" b="1" spc="10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E</a:t>
            </a:r>
            <a:r>
              <a:rPr sz="3500" b="1" spc="-85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R</a:t>
            </a:r>
            <a:r>
              <a:rPr sz="3500" b="1" spc="250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I</a:t>
            </a:r>
            <a:endParaRPr sz="3500" dirty="0">
              <a:latin typeface="Trebuchet MS" panose="020B0603020202020204" pitchFamily="34" charset="0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604788" y="4514943"/>
            <a:ext cx="310769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85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R</a:t>
            </a:r>
            <a:r>
              <a:rPr sz="3500" b="1" spc="20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A</a:t>
            </a:r>
            <a:r>
              <a:rPr sz="3500" b="1" spc="140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N</a:t>
            </a:r>
            <a:r>
              <a:rPr sz="3500" b="1" spc="55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G</a:t>
            </a:r>
            <a:r>
              <a:rPr sz="3500" b="1" spc="-15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K</a:t>
            </a:r>
            <a:r>
              <a:rPr sz="3500" b="1" spc="160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U</a:t>
            </a:r>
            <a:r>
              <a:rPr sz="3500" b="1" spc="434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M</a:t>
            </a:r>
            <a:r>
              <a:rPr sz="3500" b="1" spc="20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A</a:t>
            </a:r>
            <a:r>
              <a:rPr sz="3500" b="1" spc="145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N</a:t>
            </a:r>
            <a:endParaRPr sz="3500" dirty="0">
              <a:latin typeface="Trebuchet MS" panose="020B0603020202020204" pitchFamily="34" charset="0"/>
              <a:cs typeface="Arial"/>
            </a:endParaRPr>
          </a:p>
        </p:txBody>
      </p:sp>
      <p:sp>
        <p:nvSpPr>
          <p:cNvPr id="30" name="Action Button: Blank 2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53D3AF1-6041-6BCB-F19C-1FC9B57DFDC1}"/>
              </a:ext>
            </a:extLst>
          </p:cNvPr>
          <p:cNvSpPr/>
          <p:nvPr/>
        </p:nvSpPr>
        <p:spPr>
          <a:xfrm>
            <a:off x="16078200" y="9062336"/>
            <a:ext cx="1214493" cy="1028699"/>
          </a:xfrm>
          <a:prstGeom prst="actionButtonBlank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ction Button: Blank 3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21ACD36-5174-4D56-A1FD-CC82ED703977}"/>
              </a:ext>
            </a:extLst>
          </p:cNvPr>
          <p:cNvSpPr/>
          <p:nvPr/>
        </p:nvSpPr>
        <p:spPr>
          <a:xfrm>
            <a:off x="1226644" y="9024234"/>
            <a:ext cx="1012326" cy="1066801"/>
          </a:xfrm>
          <a:prstGeom prst="actionButtonBlank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Action Button: Blank 31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04A21EE1-E19A-225A-C6C7-5A604E5262FE}"/>
              </a:ext>
            </a:extLst>
          </p:cNvPr>
          <p:cNvSpPr/>
          <p:nvPr/>
        </p:nvSpPr>
        <p:spPr>
          <a:xfrm>
            <a:off x="16923211" y="342900"/>
            <a:ext cx="738964" cy="1028699"/>
          </a:xfrm>
          <a:prstGeom prst="actionButtonBlank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ction Button: Blank 32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1E38074E-CC91-7EA6-C4ED-7747F1A1BC6E}"/>
              </a:ext>
            </a:extLst>
          </p:cNvPr>
          <p:cNvSpPr/>
          <p:nvPr/>
        </p:nvSpPr>
        <p:spPr>
          <a:xfrm>
            <a:off x="758842" y="342900"/>
            <a:ext cx="1171356" cy="1241896"/>
          </a:xfrm>
          <a:prstGeom prst="actionButtonBlank">
            <a:avLst/>
          </a:prstGeom>
          <a:blipFill dpi="0"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Action Button: Blank 33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860465B7-0404-A0E0-27D1-959AD6B23E2F}"/>
              </a:ext>
            </a:extLst>
          </p:cNvPr>
          <p:cNvSpPr/>
          <p:nvPr/>
        </p:nvSpPr>
        <p:spPr>
          <a:xfrm>
            <a:off x="2432998" y="457283"/>
            <a:ext cx="990600" cy="1028699"/>
          </a:xfrm>
          <a:prstGeom prst="actionButtonBlank">
            <a:avLst/>
          </a:prstGeom>
          <a:blipFill dpi="0" rotWithShape="1"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>
            <a:hlinkClick r:id="rId20" action="ppaction://hlinksldjump"/>
            <a:extLst>
              <a:ext uri="{FF2B5EF4-FFF2-40B4-BE49-F238E27FC236}">
                <a16:creationId xmlns:a16="http://schemas.microsoft.com/office/drawing/2014/main" id="{44848BC3-62E9-023E-98C6-FCE4A6D1E3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60541" y="6382520"/>
            <a:ext cx="2499577" cy="1469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7F5C33-43E7-EDDD-95B3-060E5CB60C48}"/>
              </a:ext>
            </a:extLst>
          </p:cNvPr>
          <p:cNvSpPr txBox="1"/>
          <p:nvPr/>
        </p:nvSpPr>
        <p:spPr>
          <a:xfrm>
            <a:off x="13604788" y="6801680"/>
            <a:ext cx="11576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spc="-85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K</a:t>
            </a:r>
            <a:r>
              <a:rPr lang="en-ID" sz="3500" b="1" spc="-85" dirty="0">
                <a:solidFill>
                  <a:srgbClr val="253842"/>
                </a:solidFill>
                <a:latin typeface="Trebuchet MS" panose="020B0603020202020204" pitchFamily="34" charset="0"/>
                <a:cs typeface="Arial"/>
              </a:rPr>
              <a:t>UIS</a:t>
            </a:r>
            <a:endParaRPr kumimoji="0" lang="en-ID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F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Action Button: Blank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291F9F6-E411-B348-2B70-400F09101904}"/>
              </a:ext>
            </a:extLst>
          </p:cNvPr>
          <p:cNvSpPr/>
          <p:nvPr/>
        </p:nvSpPr>
        <p:spPr>
          <a:xfrm>
            <a:off x="266700" y="8751714"/>
            <a:ext cx="1143000" cy="1198821"/>
          </a:xfrm>
          <a:prstGeom prst="actionButtonBlank">
            <a:avLst/>
          </a:prstGeom>
          <a:blipFill dpi="0"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Action Button: Blank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A5A9726-C2F8-5BC5-41CA-3508E0E4C315}"/>
              </a:ext>
            </a:extLst>
          </p:cNvPr>
          <p:cNvSpPr/>
          <p:nvPr/>
        </p:nvSpPr>
        <p:spPr>
          <a:xfrm>
            <a:off x="15697200" y="8836774"/>
            <a:ext cx="1119963" cy="1028699"/>
          </a:xfrm>
          <a:prstGeom prst="actionButtonBlank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Action Button: Blank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AD20CC2-14F7-F698-E93F-6AC273125F49}"/>
              </a:ext>
            </a:extLst>
          </p:cNvPr>
          <p:cNvSpPr/>
          <p:nvPr/>
        </p:nvSpPr>
        <p:spPr>
          <a:xfrm>
            <a:off x="2819400" y="8921491"/>
            <a:ext cx="990600" cy="1028699"/>
          </a:xfrm>
          <a:prstGeom prst="actionButtonBlank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ction Button: Blank 5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D723963A-5869-B6AE-AA12-247AAD5B8940}"/>
              </a:ext>
            </a:extLst>
          </p:cNvPr>
          <p:cNvSpPr/>
          <p:nvPr/>
        </p:nvSpPr>
        <p:spPr>
          <a:xfrm>
            <a:off x="17251174" y="227563"/>
            <a:ext cx="738964" cy="831436"/>
          </a:xfrm>
          <a:prstGeom prst="actionButtonBlank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Blank 6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45A17A40-3758-10D0-B0A9-184ADAE35E3C}"/>
              </a:ext>
            </a:extLst>
          </p:cNvPr>
          <p:cNvSpPr/>
          <p:nvPr/>
        </p:nvSpPr>
        <p:spPr>
          <a:xfrm>
            <a:off x="921026" y="0"/>
            <a:ext cx="990600" cy="1028699"/>
          </a:xfrm>
          <a:prstGeom prst="actionButtonBlank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ction Button: Blank 7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7D359B50-F4A4-3D4F-08E4-E177118C3859}"/>
              </a:ext>
            </a:extLst>
          </p:cNvPr>
          <p:cNvSpPr/>
          <p:nvPr/>
        </p:nvSpPr>
        <p:spPr>
          <a:xfrm>
            <a:off x="3505200" y="167804"/>
            <a:ext cx="965791" cy="831436"/>
          </a:xfrm>
          <a:prstGeom prst="actionButtonBlank">
            <a:avLst/>
          </a:prstGeom>
          <a:blipFill dpi="0"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Online Media 8" title="PRAKTIK ANIMASI  HUKUM NEWTON 1,2,3">
            <a:hlinkClick r:id="" action="ppaction://media"/>
            <a:extLst>
              <a:ext uri="{FF2B5EF4-FFF2-40B4-BE49-F238E27FC236}">
                <a16:creationId xmlns:a16="http://schemas.microsoft.com/office/drawing/2014/main" id="{18826623-F1EF-67C8-E8DC-B4B979A7729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7"/>
          <a:stretch>
            <a:fillRect/>
          </a:stretch>
        </p:blipFill>
        <p:spPr>
          <a:xfrm>
            <a:off x="3053412" y="1702317"/>
            <a:ext cx="12181176" cy="68823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75368" y="2"/>
            <a:ext cx="6037900" cy="1244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44322"/>
            <a:ext cx="3783702" cy="33946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778883" y="7799706"/>
            <a:ext cx="4010025" cy="2487295"/>
            <a:chOff x="778883" y="7799706"/>
            <a:chExt cx="4010025" cy="2487295"/>
          </a:xfrm>
        </p:grpSpPr>
        <p:sp>
          <p:nvSpPr>
            <p:cNvPr id="5" name="object 5"/>
            <p:cNvSpPr/>
            <p:nvPr/>
          </p:nvSpPr>
          <p:spPr>
            <a:xfrm>
              <a:off x="778883" y="7799706"/>
              <a:ext cx="4010025" cy="2487295"/>
            </a:xfrm>
            <a:custGeom>
              <a:avLst/>
              <a:gdLst/>
              <a:ahLst/>
              <a:cxnLst/>
              <a:rect l="l" t="t" r="r" b="b"/>
              <a:pathLst>
                <a:path w="4010025" h="2487295">
                  <a:moveTo>
                    <a:pt x="2498333" y="290620"/>
                  </a:moveTo>
                  <a:lnTo>
                    <a:pt x="1548238" y="290620"/>
                  </a:lnTo>
                  <a:lnTo>
                    <a:pt x="1971929" y="45908"/>
                  </a:lnTo>
                  <a:lnTo>
                    <a:pt x="2232592" y="0"/>
                  </a:lnTo>
                  <a:lnTo>
                    <a:pt x="2437718" y="184991"/>
                  </a:lnTo>
                  <a:lnTo>
                    <a:pt x="2498333" y="290620"/>
                  </a:lnTo>
                  <a:close/>
                </a:path>
                <a:path w="4010025" h="2487295">
                  <a:moveTo>
                    <a:pt x="3668944" y="2487293"/>
                  </a:moveTo>
                  <a:lnTo>
                    <a:pt x="35646" y="2487293"/>
                  </a:lnTo>
                  <a:lnTo>
                    <a:pt x="29175" y="2466333"/>
                  </a:lnTo>
                  <a:lnTo>
                    <a:pt x="19651" y="2428115"/>
                  </a:lnTo>
                  <a:lnTo>
                    <a:pt x="12248" y="2388990"/>
                  </a:lnTo>
                  <a:lnTo>
                    <a:pt x="7092" y="2348965"/>
                  </a:lnTo>
                  <a:lnTo>
                    <a:pt x="4312" y="2308047"/>
                  </a:lnTo>
                  <a:lnTo>
                    <a:pt x="4033" y="2266245"/>
                  </a:lnTo>
                  <a:lnTo>
                    <a:pt x="6384" y="2223566"/>
                  </a:lnTo>
                  <a:lnTo>
                    <a:pt x="11492" y="2180016"/>
                  </a:lnTo>
                  <a:lnTo>
                    <a:pt x="19483" y="2135605"/>
                  </a:lnTo>
                  <a:lnTo>
                    <a:pt x="30484" y="2090338"/>
                  </a:lnTo>
                  <a:lnTo>
                    <a:pt x="44624" y="2044224"/>
                  </a:lnTo>
                  <a:lnTo>
                    <a:pt x="62028" y="1997269"/>
                  </a:lnTo>
                  <a:lnTo>
                    <a:pt x="82825" y="1949482"/>
                  </a:lnTo>
                  <a:lnTo>
                    <a:pt x="107140" y="1900870"/>
                  </a:lnTo>
                  <a:lnTo>
                    <a:pt x="135102" y="1851441"/>
                  </a:lnTo>
                  <a:lnTo>
                    <a:pt x="166838" y="1801201"/>
                  </a:lnTo>
                  <a:lnTo>
                    <a:pt x="202474" y="1750158"/>
                  </a:lnTo>
                  <a:lnTo>
                    <a:pt x="242137" y="1698320"/>
                  </a:lnTo>
                  <a:lnTo>
                    <a:pt x="285956" y="1645694"/>
                  </a:lnTo>
                  <a:lnTo>
                    <a:pt x="334057" y="1592288"/>
                  </a:lnTo>
                  <a:lnTo>
                    <a:pt x="67258" y="1188857"/>
                  </a:lnTo>
                  <a:lnTo>
                    <a:pt x="0" y="922781"/>
                  </a:lnTo>
                  <a:lnTo>
                    <a:pt x="151788" y="675623"/>
                  </a:lnTo>
                  <a:lnTo>
                    <a:pt x="542130" y="328942"/>
                  </a:lnTo>
                  <a:lnTo>
                    <a:pt x="809216" y="124988"/>
                  </a:lnTo>
                  <a:lnTo>
                    <a:pt x="1003048" y="53011"/>
                  </a:lnTo>
                  <a:lnTo>
                    <a:pt x="1217948" y="109419"/>
                  </a:lnTo>
                  <a:lnTo>
                    <a:pt x="1548238" y="290620"/>
                  </a:lnTo>
                  <a:lnTo>
                    <a:pt x="2498333" y="290620"/>
                  </a:lnTo>
                  <a:lnTo>
                    <a:pt x="2694796" y="632979"/>
                  </a:lnTo>
                  <a:lnTo>
                    <a:pt x="3274952" y="632979"/>
                  </a:lnTo>
                  <a:lnTo>
                    <a:pt x="3349584" y="784598"/>
                  </a:lnTo>
                  <a:lnTo>
                    <a:pt x="3405948" y="1179726"/>
                  </a:lnTo>
                  <a:lnTo>
                    <a:pt x="3685517" y="1206575"/>
                  </a:lnTo>
                  <a:lnTo>
                    <a:pt x="3818205" y="1270082"/>
                  </a:lnTo>
                  <a:lnTo>
                    <a:pt x="3839563" y="1419348"/>
                  </a:lnTo>
                  <a:lnTo>
                    <a:pt x="3785138" y="1703475"/>
                  </a:lnTo>
                  <a:lnTo>
                    <a:pt x="3964036" y="1927513"/>
                  </a:lnTo>
                  <a:lnTo>
                    <a:pt x="4009575" y="2068454"/>
                  </a:lnTo>
                  <a:lnTo>
                    <a:pt x="3909070" y="2185931"/>
                  </a:lnTo>
                  <a:lnTo>
                    <a:pt x="3649838" y="2339580"/>
                  </a:lnTo>
                  <a:lnTo>
                    <a:pt x="3666004" y="2427045"/>
                  </a:lnTo>
                  <a:lnTo>
                    <a:pt x="3668944" y="2487293"/>
                  </a:lnTo>
                  <a:close/>
                </a:path>
                <a:path w="4010025" h="2487295">
                  <a:moveTo>
                    <a:pt x="3274952" y="632979"/>
                  </a:moveTo>
                  <a:lnTo>
                    <a:pt x="2694796" y="632979"/>
                  </a:lnTo>
                  <a:lnTo>
                    <a:pt x="3060678" y="562482"/>
                  </a:lnTo>
                  <a:lnTo>
                    <a:pt x="3256717" y="595935"/>
                  </a:lnTo>
                  <a:lnTo>
                    <a:pt x="3274952" y="632979"/>
                  </a:lnTo>
                  <a:close/>
                </a:path>
              </a:pathLst>
            </a:custGeom>
            <a:solidFill>
              <a:srgbClr val="7C9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9681" y="7943423"/>
              <a:ext cx="3904615" cy="2338070"/>
            </a:xfrm>
            <a:custGeom>
              <a:avLst/>
              <a:gdLst/>
              <a:ahLst/>
              <a:cxnLst/>
              <a:rect l="l" t="t" r="r" b="b"/>
              <a:pathLst>
                <a:path w="3904615" h="2338070">
                  <a:moveTo>
                    <a:pt x="1546872" y="152400"/>
                  </a:moveTo>
                  <a:lnTo>
                    <a:pt x="1532877" y="152400"/>
                  </a:lnTo>
                  <a:lnTo>
                    <a:pt x="1489658" y="127000"/>
                  </a:lnTo>
                  <a:lnTo>
                    <a:pt x="1445280" y="101600"/>
                  </a:lnTo>
                  <a:lnTo>
                    <a:pt x="1399839" y="88900"/>
                  </a:lnTo>
                  <a:lnTo>
                    <a:pt x="1353431" y="63500"/>
                  </a:lnTo>
                  <a:lnTo>
                    <a:pt x="1209378" y="25400"/>
                  </a:lnTo>
                  <a:lnTo>
                    <a:pt x="1110285" y="25400"/>
                  </a:lnTo>
                  <a:lnTo>
                    <a:pt x="1060112" y="12700"/>
                  </a:lnTo>
                  <a:lnTo>
                    <a:pt x="914142" y="12700"/>
                  </a:lnTo>
                  <a:lnTo>
                    <a:pt x="960885" y="0"/>
                  </a:lnTo>
                  <a:lnTo>
                    <a:pt x="1211496" y="0"/>
                  </a:lnTo>
                  <a:lnTo>
                    <a:pt x="1357667" y="38100"/>
                  </a:lnTo>
                  <a:lnTo>
                    <a:pt x="1404819" y="63500"/>
                  </a:lnTo>
                  <a:lnTo>
                    <a:pt x="1451061" y="76200"/>
                  </a:lnTo>
                  <a:lnTo>
                    <a:pt x="1496320" y="101600"/>
                  </a:lnTo>
                  <a:lnTo>
                    <a:pt x="1540522" y="127000"/>
                  </a:lnTo>
                  <a:lnTo>
                    <a:pt x="1589508" y="127000"/>
                  </a:lnTo>
                  <a:lnTo>
                    <a:pt x="1546872" y="152400"/>
                  </a:lnTo>
                  <a:close/>
                </a:path>
                <a:path w="3904615" h="2338070">
                  <a:moveTo>
                    <a:pt x="1589508" y="127000"/>
                  </a:moveTo>
                  <a:lnTo>
                    <a:pt x="1540522" y="127000"/>
                  </a:lnTo>
                  <a:lnTo>
                    <a:pt x="1584003" y="101600"/>
                  </a:lnTo>
                  <a:lnTo>
                    <a:pt x="1628879" y="76200"/>
                  </a:lnTo>
                  <a:lnTo>
                    <a:pt x="1675034" y="50800"/>
                  </a:lnTo>
                  <a:lnTo>
                    <a:pt x="1722352" y="38100"/>
                  </a:lnTo>
                  <a:lnTo>
                    <a:pt x="1870124" y="0"/>
                  </a:lnTo>
                  <a:lnTo>
                    <a:pt x="2069768" y="0"/>
                  </a:lnTo>
                  <a:lnTo>
                    <a:pt x="2117422" y="12700"/>
                  </a:lnTo>
                  <a:lnTo>
                    <a:pt x="1971027" y="12700"/>
                  </a:lnTo>
                  <a:lnTo>
                    <a:pt x="1920481" y="25400"/>
                  </a:lnTo>
                  <a:lnTo>
                    <a:pt x="1870521" y="25400"/>
                  </a:lnTo>
                  <a:lnTo>
                    <a:pt x="1821262" y="38100"/>
                  </a:lnTo>
                  <a:lnTo>
                    <a:pt x="1772818" y="38100"/>
                  </a:lnTo>
                  <a:lnTo>
                    <a:pt x="1725306" y="63500"/>
                  </a:lnTo>
                  <a:lnTo>
                    <a:pt x="1678840" y="76200"/>
                  </a:lnTo>
                  <a:lnTo>
                    <a:pt x="1633536" y="101600"/>
                  </a:lnTo>
                  <a:lnTo>
                    <a:pt x="1589508" y="127000"/>
                  </a:lnTo>
                  <a:close/>
                </a:path>
                <a:path w="3904615" h="2338070">
                  <a:moveTo>
                    <a:pt x="55921" y="2324100"/>
                  </a:moveTo>
                  <a:lnTo>
                    <a:pt x="32703" y="2324100"/>
                  </a:lnTo>
                  <a:lnTo>
                    <a:pt x="24266" y="2298700"/>
                  </a:lnTo>
                  <a:lnTo>
                    <a:pt x="15621" y="2260600"/>
                  </a:lnTo>
                  <a:lnTo>
                    <a:pt x="8838" y="2222500"/>
                  </a:lnTo>
                  <a:lnTo>
                    <a:pt x="3950" y="2171700"/>
                  </a:lnTo>
                  <a:lnTo>
                    <a:pt x="993" y="2133600"/>
                  </a:lnTo>
                  <a:lnTo>
                    <a:pt x="0" y="2095500"/>
                  </a:lnTo>
                  <a:lnTo>
                    <a:pt x="1453" y="2044700"/>
                  </a:lnTo>
                  <a:lnTo>
                    <a:pt x="5798" y="2006600"/>
                  </a:lnTo>
                  <a:lnTo>
                    <a:pt x="13016" y="1955800"/>
                  </a:lnTo>
                  <a:lnTo>
                    <a:pt x="23086" y="1905000"/>
                  </a:lnTo>
                  <a:lnTo>
                    <a:pt x="35986" y="1854200"/>
                  </a:lnTo>
                  <a:lnTo>
                    <a:pt x="51698" y="1816100"/>
                  </a:lnTo>
                  <a:lnTo>
                    <a:pt x="70200" y="1765300"/>
                  </a:lnTo>
                  <a:lnTo>
                    <a:pt x="91471" y="1727200"/>
                  </a:lnTo>
                  <a:lnTo>
                    <a:pt x="115492" y="1676400"/>
                  </a:lnTo>
                  <a:lnTo>
                    <a:pt x="142242" y="1638300"/>
                  </a:lnTo>
                  <a:lnTo>
                    <a:pt x="171701" y="1587500"/>
                  </a:lnTo>
                  <a:lnTo>
                    <a:pt x="203847" y="1549400"/>
                  </a:lnTo>
                  <a:lnTo>
                    <a:pt x="238661" y="1511300"/>
                  </a:lnTo>
                  <a:lnTo>
                    <a:pt x="276122" y="1473200"/>
                  </a:lnTo>
                  <a:lnTo>
                    <a:pt x="316209" y="1435100"/>
                  </a:lnTo>
                  <a:lnTo>
                    <a:pt x="287990" y="1384300"/>
                  </a:lnTo>
                  <a:lnTo>
                    <a:pt x="262379" y="1346200"/>
                  </a:lnTo>
                  <a:lnTo>
                    <a:pt x="239393" y="1295400"/>
                  </a:lnTo>
                  <a:lnTo>
                    <a:pt x="219052" y="1257300"/>
                  </a:lnTo>
                  <a:lnTo>
                    <a:pt x="201374" y="1206500"/>
                  </a:lnTo>
                  <a:lnTo>
                    <a:pt x="186376" y="1155700"/>
                  </a:lnTo>
                  <a:lnTo>
                    <a:pt x="174076" y="1117600"/>
                  </a:lnTo>
                  <a:lnTo>
                    <a:pt x="164493" y="1066800"/>
                  </a:lnTo>
                  <a:lnTo>
                    <a:pt x="157645" y="1016000"/>
                  </a:lnTo>
                  <a:lnTo>
                    <a:pt x="153550" y="965200"/>
                  </a:lnTo>
                  <a:lnTo>
                    <a:pt x="152225" y="914400"/>
                  </a:lnTo>
                  <a:lnTo>
                    <a:pt x="153690" y="863600"/>
                  </a:lnTo>
                  <a:lnTo>
                    <a:pt x="157401" y="812800"/>
                  </a:lnTo>
                  <a:lnTo>
                    <a:pt x="163507" y="762000"/>
                  </a:lnTo>
                  <a:lnTo>
                    <a:pt x="171945" y="723900"/>
                  </a:lnTo>
                  <a:lnTo>
                    <a:pt x="182654" y="673100"/>
                  </a:lnTo>
                  <a:lnTo>
                    <a:pt x="195573" y="635000"/>
                  </a:lnTo>
                  <a:lnTo>
                    <a:pt x="210639" y="584200"/>
                  </a:lnTo>
                  <a:lnTo>
                    <a:pt x="227791" y="546100"/>
                  </a:lnTo>
                  <a:lnTo>
                    <a:pt x="246968" y="508000"/>
                  </a:lnTo>
                  <a:lnTo>
                    <a:pt x="268108" y="457200"/>
                  </a:lnTo>
                  <a:lnTo>
                    <a:pt x="291150" y="419100"/>
                  </a:lnTo>
                  <a:lnTo>
                    <a:pt x="316031" y="381000"/>
                  </a:lnTo>
                  <a:lnTo>
                    <a:pt x="342692" y="355600"/>
                  </a:lnTo>
                  <a:lnTo>
                    <a:pt x="371068" y="317500"/>
                  </a:lnTo>
                  <a:lnTo>
                    <a:pt x="401101" y="279400"/>
                  </a:lnTo>
                  <a:lnTo>
                    <a:pt x="432727" y="254000"/>
                  </a:lnTo>
                  <a:lnTo>
                    <a:pt x="465885" y="215900"/>
                  </a:lnTo>
                  <a:lnTo>
                    <a:pt x="500513" y="190500"/>
                  </a:lnTo>
                  <a:lnTo>
                    <a:pt x="536551" y="165100"/>
                  </a:lnTo>
                  <a:lnTo>
                    <a:pt x="573937" y="139700"/>
                  </a:lnTo>
                  <a:lnTo>
                    <a:pt x="612608" y="114300"/>
                  </a:lnTo>
                  <a:lnTo>
                    <a:pt x="652504" y="88900"/>
                  </a:lnTo>
                  <a:lnTo>
                    <a:pt x="693562" y="76200"/>
                  </a:lnTo>
                  <a:lnTo>
                    <a:pt x="735722" y="50800"/>
                  </a:lnTo>
                  <a:lnTo>
                    <a:pt x="868193" y="12700"/>
                  </a:lnTo>
                  <a:lnTo>
                    <a:pt x="1060112" y="12700"/>
                  </a:lnTo>
                  <a:lnTo>
                    <a:pt x="1009650" y="25400"/>
                  </a:lnTo>
                  <a:lnTo>
                    <a:pt x="914820" y="25400"/>
                  </a:lnTo>
                  <a:lnTo>
                    <a:pt x="779032" y="63500"/>
                  </a:lnTo>
                  <a:lnTo>
                    <a:pt x="735750" y="76200"/>
                  </a:lnTo>
                  <a:lnTo>
                    <a:pt x="693567" y="101600"/>
                  </a:lnTo>
                  <a:lnTo>
                    <a:pt x="652547" y="127000"/>
                  </a:lnTo>
                  <a:lnTo>
                    <a:pt x="612756" y="139700"/>
                  </a:lnTo>
                  <a:lnTo>
                    <a:pt x="574259" y="165100"/>
                  </a:lnTo>
                  <a:lnTo>
                    <a:pt x="537120" y="190500"/>
                  </a:lnTo>
                  <a:lnTo>
                    <a:pt x="501405" y="215900"/>
                  </a:lnTo>
                  <a:lnTo>
                    <a:pt x="467177" y="254000"/>
                  </a:lnTo>
                  <a:lnTo>
                    <a:pt x="434503" y="279400"/>
                  </a:lnTo>
                  <a:lnTo>
                    <a:pt x="403447" y="317500"/>
                  </a:lnTo>
                  <a:lnTo>
                    <a:pt x="374074" y="355600"/>
                  </a:lnTo>
                  <a:lnTo>
                    <a:pt x="346450" y="381000"/>
                  </a:lnTo>
                  <a:lnTo>
                    <a:pt x="320638" y="419100"/>
                  </a:lnTo>
                  <a:lnTo>
                    <a:pt x="296703" y="457200"/>
                  </a:lnTo>
                  <a:lnTo>
                    <a:pt x="274712" y="508000"/>
                  </a:lnTo>
                  <a:lnTo>
                    <a:pt x="254728" y="546100"/>
                  </a:lnTo>
                  <a:lnTo>
                    <a:pt x="236817" y="584200"/>
                  </a:lnTo>
                  <a:lnTo>
                    <a:pt x="221043" y="635000"/>
                  </a:lnTo>
                  <a:lnTo>
                    <a:pt x="207472" y="673100"/>
                  </a:lnTo>
                  <a:lnTo>
                    <a:pt x="196168" y="723900"/>
                  </a:lnTo>
                  <a:lnTo>
                    <a:pt x="187196" y="762000"/>
                  </a:lnTo>
                  <a:lnTo>
                    <a:pt x="180622" y="812800"/>
                  </a:lnTo>
                  <a:lnTo>
                    <a:pt x="176509" y="863600"/>
                  </a:lnTo>
                  <a:lnTo>
                    <a:pt x="175081" y="914400"/>
                  </a:lnTo>
                  <a:lnTo>
                    <a:pt x="176483" y="965200"/>
                  </a:lnTo>
                  <a:lnTo>
                    <a:pt x="180688" y="1016000"/>
                  </a:lnTo>
                  <a:lnTo>
                    <a:pt x="187672" y="1066800"/>
                  </a:lnTo>
                  <a:lnTo>
                    <a:pt x="197406" y="1117600"/>
                  </a:lnTo>
                  <a:lnTo>
                    <a:pt x="209866" y="1155700"/>
                  </a:lnTo>
                  <a:lnTo>
                    <a:pt x="225024" y="1206500"/>
                  </a:lnTo>
                  <a:lnTo>
                    <a:pt x="242854" y="1257300"/>
                  </a:lnTo>
                  <a:lnTo>
                    <a:pt x="263330" y="1295400"/>
                  </a:lnTo>
                  <a:lnTo>
                    <a:pt x="286426" y="1346200"/>
                  </a:lnTo>
                  <a:lnTo>
                    <a:pt x="312114" y="1384300"/>
                  </a:lnTo>
                  <a:lnTo>
                    <a:pt x="340370" y="1435100"/>
                  </a:lnTo>
                  <a:lnTo>
                    <a:pt x="346720" y="1435100"/>
                  </a:lnTo>
                  <a:lnTo>
                    <a:pt x="337840" y="1447800"/>
                  </a:lnTo>
                  <a:lnTo>
                    <a:pt x="297975" y="1485900"/>
                  </a:lnTo>
                  <a:lnTo>
                    <a:pt x="260709" y="1524000"/>
                  </a:lnTo>
                  <a:lnTo>
                    <a:pt x="226063" y="1562100"/>
                  </a:lnTo>
                  <a:lnTo>
                    <a:pt x="194060" y="1600200"/>
                  </a:lnTo>
                  <a:lnTo>
                    <a:pt x="164723" y="1651000"/>
                  </a:lnTo>
                  <a:lnTo>
                    <a:pt x="138073" y="1689100"/>
                  </a:lnTo>
                  <a:lnTo>
                    <a:pt x="114133" y="1727200"/>
                  </a:lnTo>
                  <a:lnTo>
                    <a:pt x="92926" y="1778000"/>
                  </a:lnTo>
                  <a:lnTo>
                    <a:pt x="74474" y="1816100"/>
                  </a:lnTo>
                  <a:lnTo>
                    <a:pt x="58799" y="1866900"/>
                  </a:lnTo>
                  <a:lnTo>
                    <a:pt x="45924" y="1917700"/>
                  </a:lnTo>
                  <a:lnTo>
                    <a:pt x="35871" y="1955800"/>
                  </a:lnTo>
                  <a:lnTo>
                    <a:pt x="28663" y="2006600"/>
                  </a:lnTo>
                  <a:lnTo>
                    <a:pt x="24322" y="2057400"/>
                  </a:lnTo>
                  <a:lnTo>
                    <a:pt x="22869" y="2095500"/>
                  </a:lnTo>
                  <a:lnTo>
                    <a:pt x="23893" y="2146300"/>
                  </a:lnTo>
                  <a:lnTo>
                    <a:pt x="26938" y="2184400"/>
                  </a:lnTo>
                  <a:lnTo>
                    <a:pt x="31970" y="2222500"/>
                  </a:lnTo>
                  <a:lnTo>
                    <a:pt x="38952" y="2260600"/>
                  </a:lnTo>
                  <a:lnTo>
                    <a:pt x="47848" y="2298700"/>
                  </a:lnTo>
                  <a:lnTo>
                    <a:pt x="55921" y="2324100"/>
                  </a:lnTo>
                  <a:close/>
                </a:path>
                <a:path w="3904615" h="2338070">
                  <a:moveTo>
                    <a:pt x="2683522" y="495300"/>
                  </a:moveTo>
                  <a:lnTo>
                    <a:pt x="2673350" y="495300"/>
                  </a:lnTo>
                  <a:lnTo>
                    <a:pt x="2668295" y="482600"/>
                  </a:lnTo>
                  <a:lnTo>
                    <a:pt x="2648549" y="444500"/>
                  </a:lnTo>
                  <a:lnTo>
                    <a:pt x="2626297" y="393700"/>
                  </a:lnTo>
                  <a:lnTo>
                    <a:pt x="2601648" y="355600"/>
                  </a:lnTo>
                  <a:lnTo>
                    <a:pt x="2574714" y="317500"/>
                  </a:lnTo>
                  <a:lnTo>
                    <a:pt x="2545602" y="279400"/>
                  </a:lnTo>
                  <a:lnTo>
                    <a:pt x="2514424" y="254000"/>
                  </a:lnTo>
                  <a:lnTo>
                    <a:pt x="2481290" y="215900"/>
                  </a:lnTo>
                  <a:lnTo>
                    <a:pt x="2446308" y="190500"/>
                  </a:lnTo>
                  <a:lnTo>
                    <a:pt x="2409589" y="152400"/>
                  </a:lnTo>
                  <a:lnTo>
                    <a:pt x="2371243" y="127000"/>
                  </a:lnTo>
                  <a:lnTo>
                    <a:pt x="2331379" y="114300"/>
                  </a:lnTo>
                  <a:lnTo>
                    <a:pt x="2290108" y="88900"/>
                  </a:lnTo>
                  <a:lnTo>
                    <a:pt x="2247540" y="76200"/>
                  </a:lnTo>
                  <a:lnTo>
                    <a:pt x="2203783" y="50800"/>
                  </a:lnTo>
                  <a:lnTo>
                    <a:pt x="2113146" y="25400"/>
                  </a:lnTo>
                  <a:lnTo>
                    <a:pt x="2019075" y="25400"/>
                  </a:lnTo>
                  <a:lnTo>
                    <a:pt x="1971027" y="12700"/>
                  </a:lnTo>
                  <a:lnTo>
                    <a:pt x="2164217" y="12700"/>
                  </a:lnTo>
                  <a:lnTo>
                    <a:pt x="2210041" y="25400"/>
                  </a:lnTo>
                  <a:lnTo>
                    <a:pt x="2254782" y="50800"/>
                  </a:lnTo>
                  <a:lnTo>
                    <a:pt x="2298329" y="63500"/>
                  </a:lnTo>
                  <a:lnTo>
                    <a:pt x="2340572" y="88900"/>
                  </a:lnTo>
                  <a:lnTo>
                    <a:pt x="2381399" y="114300"/>
                  </a:lnTo>
                  <a:lnTo>
                    <a:pt x="2420699" y="139700"/>
                  </a:lnTo>
                  <a:lnTo>
                    <a:pt x="2458361" y="165100"/>
                  </a:lnTo>
                  <a:lnTo>
                    <a:pt x="2494274" y="190500"/>
                  </a:lnTo>
                  <a:lnTo>
                    <a:pt x="2528326" y="228600"/>
                  </a:lnTo>
                  <a:lnTo>
                    <a:pt x="2560407" y="266700"/>
                  </a:lnTo>
                  <a:lnTo>
                    <a:pt x="2590404" y="304800"/>
                  </a:lnTo>
                  <a:lnTo>
                    <a:pt x="2618208" y="342900"/>
                  </a:lnTo>
                  <a:lnTo>
                    <a:pt x="2643707" y="381000"/>
                  </a:lnTo>
                  <a:lnTo>
                    <a:pt x="2666790" y="419100"/>
                  </a:lnTo>
                  <a:lnTo>
                    <a:pt x="2687345" y="469900"/>
                  </a:lnTo>
                  <a:lnTo>
                    <a:pt x="2789039" y="469900"/>
                  </a:lnTo>
                  <a:lnTo>
                    <a:pt x="2753502" y="482600"/>
                  </a:lnTo>
                  <a:lnTo>
                    <a:pt x="2718209" y="482600"/>
                  </a:lnTo>
                  <a:lnTo>
                    <a:pt x="2683522" y="495300"/>
                  </a:lnTo>
                  <a:close/>
                </a:path>
                <a:path w="3904615" h="2338070">
                  <a:moveTo>
                    <a:pt x="2873478" y="457200"/>
                  </a:moveTo>
                  <a:lnTo>
                    <a:pt x="2755438" y="457200"/>
                  </a:lnTo>
                  <a:lnTo>
                    <a:pt x="2790010" y="444500"/>
                  </a:lnTo>
                  <a:lnTo>
                    <a:pt x="2824454" y="444500"/>
                  </a:lnTo>
                  <a:lnTo>
                    <a:pt x="2873478" y="457200"/>
                  </a:lnTo>
                  <a:close/>
                </a:path>
                <a:path w="3904615" h="2338070">
                  <a:moveTo>
                    <a:pt x="3236844" y="1295400"/>
                  </a:moveTo>
                  <a:lnTo>
                    <a:pt x="3169804" y="1295400"/>
                  </a:lnTo>
                  <a:lnTo>
                    <a:pt x="3211319" y="1282700"/>
                  </a:lnTo>
                  <a:lnTo>
                    <a:pt x="3248672" y="1257300"/>
                  </a:lnTo>
                  <a:lnTo>
                    <a:pt x="3281792" y="1231900"/>
                  </a:lnTo>
                  <a:lnTo>
                    <a:pt x="3310607" y="1206500"/>
                  </a:lnTo>
                  <a:lnTo>
                    <a:pt x="3335045" y="1155700"/>
                  </a:lnTo>
                  <a:lnTo>
                    <a:pt x="3355105" y="1117600"/>
                  </a:lnTo>
                  <a:lnTo>
                    <a:pt x="3367079" y="1066800"/>
                  </a:lnTo>
                  <a:lnTo>
                    <a:pt x="3372869" y="1041400"/>
                  </a:lnTo>
                  <a:lnTo>
                    <a:pt x="3374377" y="1028700"/>
                  </a:lnTo>
                  <a:lnTo>
                    <a:pt x="3372357" y="977900"/>
                  </a:lnTo>
                  <a:lnTo>
                    <a:pt x="3366408" y="927100"/>
                  </a:lnTo>
                  <a:lnTo>
                    <a:pt x="3356696" y="889000"/>
                  </a:lnTo>
                  <a:lnTo>
                    <a:pt x="3343385" y="838200"/>
                  </a:lnTo>
                  <a:lnTo>
                    <a:pt x="3326642" y="800100"/>
                  </a:lnTo>
                  <a:lnTo>
                    <a:pt x="3306631" y="762000"/>
                  </a:lnTo>
                  <a:lnTo>
                    <a:pt x="3283519" y="723900"/>
                  </a:lnTo>
                  <a:lnTo>
                    <a:pt x="3257470" y="685800"/>
                  </a:lnTo>
                  <a:lnTo>
                    <a:pt x="3228651" y="647700"/>
                  </a:lnTo>
                  <a:lnTo>
                    <a:pt x="3197226" y="622300"/>
                  </a:lnTo>
                  <a:lnTo>
                    <a:pt x="3163360" y="596900"/>
                  </a:lnTo>
                  <a:lnTo>
                    <a:pt x="3127221" y="558800"/>
                  </a:lnTo>
                  <a:lnTo>
                    <a:pt x="3088972" y="546100"/>
                  </a:lnTo>
                  <a:lnTo>
                    <a:pt x="3048780" y="520700"/>
                  </a:lnTo>
                  <a:lnTo>
                    <a:pt x="3006809" y="508000"/>
                  </a:lnTo>
                  <a:lnTo>
                    <a:pt x="2963226" y="495300"/>
                  </a:lnTo>
                  <a:lnTo>
                    <a:pt x="2871883" y="469900"/>
                  </a:lnTo>
                  <a:lnTo>
                    <a:pt x="2687345" y="469900"/>
                  </a:lnTo>
                  <a:lnTo>
                    <a:pt x="2721097" y="457200"/>
                  </a:lnTo>
                  <a:lnTo>
                    <a:pt x="2921363" y="457200"/>
                  </a:lnTo>
                  <a:lnTo>
                    <a:pt x="3013050" y="482600"/>
                  </a:lnTo>
                  <a:lnTo>
                    <a:pt x="3056519" y="495300"/>
                  </a:lnTo>
                  <a:lnTo>
                    <a:pt x="3098183" y="520700"/>
                  </a:lnTo>
                  <a:lnTo>
                    <a:pt x="3137875" y="546100"/>
                  </a:lnTo>
                  <a:lnTo>
                    <a:pt x="3175429" y="571500"/>
                  </a:lnTo>
                  <a:lnTo>
                    <a:pt x="3210679" y="596900"/>
                  </a:lnTo>
                  <a:lnTo>
                    <a:pt x="3243457" y="635000"/>
                  </a:lnTo>
                  <a:lnTo>
                    <a:pt x="3273597" y="660400"/>
                  </a:lnTo>
                  <a:lnTo>
                    <a:pt x="3300933" y="698500"/>
                  </a:lnTo>
                  <a:lnTo>
                    <a:pt x="3325298" y="736600"/>
                  </a:lnTo>
                  <a:lnTo>
                    <a:pt x="3346526" y="787400"/>
                  </a:lnTo>
                  <a:lnTo>
                    <a:pt x="3364450" y="825500"/>
                  </a:lnTo>
                  <a:lnTo>
                    <a:pt x="3389720" y="914400"/>
                  </a:lnTo>
                  <a:lnTo>
                    <a:pt x="3396734" y="965200"/>
                  </a:lnTo>
                  <a:lnTo>
                    <a:pt x="3399777" y="1016000"/>
                  </a:lnTo>
                  <a:lnTo>
                    <a:pt x="3465762" y="1016000"/>
                  </a:lnTo>
                  <a:lnTo>
                    <a:pt x="3496507" y="1028700"/>
                  </a:lnTo>
                  <a:lnTo>
                    <a:pt x="3529985" y="1041400"/>
                  </a:lnTo>
                  <a:lnTo>
                    <a:pt x="3398545" y="1041400"/>
                  </a:lnTo>
                  <a:lnTo>
                    <a:pt x="3394971" y="1054100"/>
                  </a:lnTo>
                  <a:lnTo>
                    <a:pt x="3388289" y="1092200"/>
                  </a:lnTo>
                  <a:lnTo>
                    <a:pt x="3377675" y="1117600"/>
                  </a:lnTo>
                  <a:lnTo>
                    <a:pt x="3362307" y="1155700"/>
                  </a:lnTo>
                  <a:lnTo>
                    <a:pt x="3341363" y="1193800"/>
                  </a:lnTo>
                  <a:lnTo>
                    <a:pt x="3314020" y="1231900"/>
                  </a:lnTo>
                  <a:lnTo>
                    <a:pt x="3279454" y="1270000"/>
                  </a:lnTo>
                  <a:lnTo>
                    <a:pt x="3236844" y="1295400"/>
                  </a:lnTo>
                  <a:close/>
                </a:path>
                <a:path w="3904615" h="2338070">
                  <a:moveTo>
                    <a:pt x="3124200" y="1320800"/>
                  </a:moveTo>
                  <a:lnTo>
                    <a:pt x="3071482" y="1320800"/>
                  </a:lnTo>
                  <a:lnTo>
                    <a:pt x="3022521" y="1308100"/>
                  </a:lnTo>
                  <a:lnTo>
                    <a:pt x="2977644" y="1295400"/>
                  </a:lnTo>
                  <a:lnTo>
                    <a:pt x="2937180" y="1282700"/>
                  </a:lnTo>
                  <a:lnTo>
                    <a:pt x="2901456" y="1257300"/>
                  </a:lnTo>
                  <a:lnTo>
                    <a:pt x="2870799" y="1219200"/>
                  </a:lnTo>
                  <a:lnTo>
                    <a:pt x="2845538" y="1193800"/>
                  </a:lnTo>
                  <a:lnTo>
                    <a:pt x="2826000" y="1155700"/>
                  </a:lnTo>
                  <a:lnTo>
                    <a:pt x="2812513" y="1117600"/>
                  </a:lnTo>
                  <a:lnTo>
                    <a:pt x="2805404" y="1066800"/>
                  </a:lnTo>
                  <a:lnTo>
                    <a:pt x="2805885" y="1041400"/>
                  </a:lnTo>
                  <a:lnTo>
                    <a:pt x="2812896" y="1003300"/>
                  </a:lnTo>
                  <a:lnTo>
                    <a:pt x="2826334" y="965200"/>
                  </a:lnTo>
                  <a:lnTo>
                    <a:pt x="2870986" y="914400"/>
                  </a:lnTo>
                  <a:lnTo>
                    <a:pt x="2931264" y="889000"/>
                  </a:lnTo>
                  <a:lnTo>
                    <a:pt x="2965450" y="876300"/>
                  </a:lnTo>
                  <a:lnTo>
                    <a:pt x="3000312" y="876300"/>
                  </a:lnTo>
                  <a:lnTo>
                    <a:pt x="3033874" y="889000"/>
                  </a:lnTo>
                  <a:lnTo>
                    <a:pt x="3065298" y="901700"/>
                  </a:lnTo>
                  <a:lnTo>
                    <a:pt x="2967977" y="901700"/>
                  </a:lnTo>
                  <a:lnTo>
                    <a:pt x="2939081" y="914400"/>
                  </a:lnTo>
                  <a:lnTo>
                    <a:pt x="2911952" y="927100"/>
                  </a:lnTo>
                  <a:lnTo>
                    <a:pt x="2887436" y="939800"/>
                  </a:lnTo>
                  <a:lnTo>
                    <a:pt x="2866377" y="965200"/>
                  </a:lnTo>
                  <a:lnTo>
                    <a:pt x="2849055" y="977900"/>
                  </a:lnTo>
                  <a:lnTo>
                    <a:pt x="2837194" y="1016000"/>
                  </a:lnTo>
                  <a:lnTo>
                    <a:pt x="2831031" y="1041400"/>
                  </a:lnTo>
                  <a:lnTo>
                    <a:pt x="2830804" y="1066800"/>
                  </a:lnTo>
                  <a:lnTo>
                    <a:pt x="2838367" y="1117600"/>
                  </a:lnTo>
                  <a:lnTo>
                    <a:pt x="2853141" y="1155700"/>
                  </a:lnTo>
                  <a:lnTo>
                    <a:pt x="2874716" y="1193800"/>
                  </a:lnTo>
                  <a:lnTo>
                    <a:pt x="2936644" y="1244600"/>
                  </a:lnTo>
                  <a:lnTo>
                    <a:pt x="2976181" y="1270000"/>
                  </a:lnTo>
                  <a:lnTo>
                    <a:pt x="3020892" y="1282700"/>
                  </a:lnTo>
                  <a:lnTo>
                    <a:pt x="3070367" y="1295400"/>
                  </a:lnTo>
                  <a:lnTo>
                    <a:pt x="3236844" y="1295400"/>
                  </a:lnTo>
                  <a:lnTo>
                    <a:pt x="3185367" y="1308100"/>
                  </a:lnTo>
                  <a:lnTo>
                    <a:pt x="3124200" y="1320800"/>
                  </a:lnTo>
                  <a:close/>
                </a:path>
                <a:path w="3904615" h="2338070">
                  <a:moveTo>
                    <a:pt x="3154654" y="1041400"/>
                  </a:moveTo>
                  <a:lnTo>
                    <a:pt x="3129254" y="1041400"/>
                  </a:lnTo>
                  <a:lnTo>
                    <a:pt x="3124341" y="1016000"/>
                  </a:lnTo>
                  <a:lnTo>
                    <a:pt x="3113711" y="990600"/>
                  </a:lnTo>
                  <a:lnTo>
                    <a:pt x="3077222" y="939800"/>
                  </a:lnTo>
                  <a:lnTo>
                    <a:pt x="3025928" y="914400"/>
                  </a:lnTo>
                  <a:lnTo>
                    <a:pt x="2997375" y="901700"/>
                  </a:lnTo>
                  <a:lnTo>
                    <a:pt x="3065298" y="901700"/>
                  </a:lnTo>
                  <a:lnTo>
                    <a:pt x="3093745" y="927100"/>
                  </a:lnTo>
                  <a:lnTo>
                    <a:pt x="3117714" y="952500"/>
                  </a:lnTo>
                  <a:lnTo>
                    <a:pt x="3136106" y="977900"/>
                  </a:lnTo>
                  <a:lnTo>
                    <a:pt x="3148545" y="1003300"/>
                  </a:lnTo>
                  <a:lnTo>
                    <a:pt x="3154654" y="1041400"/>
                  </a:lnTo>
                  <a:close/>
                </a:path>
                <a:path w="3904615" h="2338070">
                  <a:moveTo>
                    <a:pt x="3655296" y="2324100"/>
                  </a:moveTo>
                  <a:lnTo>
                    <a:pt x="3629898" y="2324100"/>
                  </a:lnTo>
                  <a:lnTo>
                    <a:pt x="3630904" y="2298700"/>
                  </a:lnTo>
                  <a:lnTo>
                    <a:pt x="3630177" y="2273300"/>
                  </a:lnTo>
                  <a:lnTo>
                    <a:pt x="3627907" y="2235200"/>
                  </a:lnTo>
                  <a:lnTo>
                    <a:pt x="3623960" y="2209800"/>
                  </a:lnTo>
                  <a:lnTo>
                    <a:pt x="3618204" y="2184400"/>
                  </a:lnTo>
                  <a:lnTo>
                    <a:pt x="3615677" y="2171700"/>
                  </a:lnTo>
                  <a:lnTo>
                    <a:pt x="3625850" y="2171700"/>
                  </a:lnTo>
                  <a:lnTo>
                    <a:pt x="3670955" y="2146300"/>
                  </a:lnTo>
                  <a:lnTo>
                    <a:pt x="3712044" y="2120900"/>
                  </a:lnTo>
                  <a:lnTo>
                    <a:pt x="3748772" y="2082800"/>
                  </a:lnTo>
                  <a:lnTo>
                    <a:pt x="3780795" y="2044700"/>
                  </a:lnTo>
                  <a:lnTo>
                    <a:pt x="3807768" y="2006600"/>
                  </a:lnTo>
                  <a:lnTo>
                    <a:pt x="3829347" y="1955800"/>
                  </a:lnTo>
                  <a:lnTo>
                    <a:pt x="3845187" y="1917700"/>
                  </a:lnTo>
                  <a:lnTo>
                    <a:pt x="3854943" y="1866900"/>
                  </a:lnTo>
                  <a:lnTo>
                    <a:pt x="3858272" y="1816100"/>
                  </a:lnTo>
                  <a:lnTo>
                    <a:pt x="3855236" y="1765300"/>
                  </a:lnTo>
                  <a:lnTo>
                    <a:pt x="3846268" y="1714500"/>
                  </a:lnTo>
                  <a:lnTo>
                    <a:pt x="3831585" y="1676400"/>
                  </a:lnTo>
                  <a:lnTo>
                    <a:pt x="3811399" y="1625600"/>
                  </a:lnTo>
                  <a:lnTo>
                    <a:pt x="3785925" y="1587500"/>
                  </a:lnTo>
                  <a:lnTo>
                    <a:pt x="3755377" y="1549400"/>
                  </a:lnTo>
                  <a:lnTo>
                    <a:pt x="3750322" y="1549400"/>
                  </a:lnTo>
                  <a:lnTo>
                    <a:pt x="3752850" y="1536700"/>
                  </a:lnTo>
                  <a:lnTo>
                    <a:pt x="3762626" y="1511300"/>
                  </a:lnTo>
                  <a:lnTo>
                    <a:pt x="3769194" y="1473200"/>
                  </a:lnTo>
                  <a:lnTo>
                    <a:pt x="3772677" y="1447800"/>
                  </a:lnTo>
                  <a:lnTo>
                    <a:pt x="3773195" y="1422400"/>
                  </a:lnTo>
                  <a:lnTo>
                    <a:pt x="3766290" y="1346200"/>
                  </a:lnTo>
                  <a:lnTo>
                    <a:pt x="3751775" y="1282700"/>
                  </a:lnTo>
                  <a:lnTo>
                    <a:pt x="3730791" y="1231900"/>
                  </a:lnTo>
                  <a:lnTo>
                    <a:pt x="3704474" y="1193800"/>
                  </a:lnTo>
                  <a:lnTo>
                    <a:pt x="3673965" y="1155700"/>
                  </a:lnTo>
                  <a:lnTo>
                    <a:pt x="3640400" y="1130300"/>
                  </a:lnTo>
                  <a:lnTo>
                    <a:pt x="3604920" y="1104900"/>
                  </a:lnTo>
                  <a:lnTo>
                    <a:pt x="3568662" y="1079500"/>
                  </a:lnTo>
                  <a:lnTo>
                    <a:pt x="3532765" y="1066800"/>
                  </a:lnTo>
                  <a:lnTo>
                    <a:pt x="3498368" y="1054100"/>
                  </a:lnTo>
                  <a:lnTo>
                    <a:pt x="3466608" y="1041400"/>
                  </a:lnTo>
                  <a:lnTo>
                    <a:pt x="3529985" y="1041400"/>
                  </a:lnTo>
                  <a:lnTo>
                    <a:pt x="3601207" y="1066800"/>
                  </a:lnTo>
                  <a:lnTo>
                    <a:pt x="3636982" y="1092200"/>
                  </a:lnTo>
                  <a:lnTo>
                    <a:pt x="3671554" y="1117600"/>
                  </a:lnTo>
                  <a:lnTo>
                    <a:pt x="3703938" y="1155700"/>
                  </a:lnTo>
                  <a:lnTo>
                    <a:pt x="3733150" y="1193800"/>
                  </a:lnTo>
                  <a:lnTo>
                    <a:pt x="3758207" y="1231900"/>
                  </a:lnTo>
                  <a:lnTo>
                    <a:pt x="3778122" y="1295400"/>
                  </a:lnTo>
                  <a:lnTo>
                    <a:pt x="3791913" y="1346200"/>
                  </a:lnTo>
                  <a:lnTo>
                    <a:pt x="3798595" y="1422400"/>
                  </a:lnTo>
                  <a:lnTo>
                    <a:pt x="3798097" y="1447800"/>
                  </a:lnTo>
                  <a:lnTo>
                    <a:pt x="3794756" y="1473200"/>
                  </a:lnTo>
                  <a:lnTo>
                    <a:pt x="3788572" y="1511300"/>
                  </a:lnTo>
                  <a:lnTo>
                    <a:pt x="3779545" y="1536700"/>
                  </a:lnTo>
                  <a:lnTo>
                    <a:pt x="3810612" y="1574800"/>
                  </a:lnTo>
                  <a:lnTo>
                    <a:pt x="3836434" y="1625600"/>
                  </a:lnTo>
                  <a:lnTo>
                    <a:pt x="3856831" y="1663700"/>
                  </a:lnTo>
                  <a:lnTo>
                    <a:pt x="3871623" y="1714500"/>
                  </a:lnTo>
                  <a:lnTo>
                    <a:pt x="3880630" y="1765300"/>
                  </a:lnTo>
                  <a:lnTo>
                    <a:pt x="3883672" y="1816100"/>
                  </a:lnTo>
                  <a:lnTo>
                    <a:pt x="3880930" y="1866900"/>
                  </a:lnTo>
                  <a:lnTo>
                    <a:pt x="3872861" y="1905000"/>
                  </a:lnTo>
                  <a:lnTo>
                    <a:pt x="3859701" y="1955800"/>
                  </a:lnTo>
                  <a:lnTo>
                    <a:pt x="3841687" y="1993900"/>
                  </a:lnTo>
                  <a:lnTo>
                    <a:pt x="3819055" y="2032000"/>
                  </a:lnTo>
                  <a:lnTo>
                    <a:pt x="3792041" y="2070100"/>
                  </a:lnTo>
                  <a:lnTo>
                    <a:pt x="3760882" y="2108200"/>
                  </a:lnTo>
                  <a:lnTo>
                    <a:pt x="3725815" y="2133600"/>
                  </a:lnTo>
                  <a:lnTo>
                    <a:pt x="3687075" y="2159000"/>
                  </a:lnTo>
                  <a:lnTo>
                    <a:pt x="3644900" y="2184400"/>
                  </a:lnTo>
                  <a:lnTo>
                    <a:pt x="3649907" y="2209800"/>
                  </a:lnTo>
                  <a:lnTo>
                    <a:pt x="3653469" y="2247900"/>
                  </a:lnTo>
                  <a:lnTo>
                    <a:pt x="3655597" y="2273300"/>
                  </a:lnTo>
                  <a:lnTo>
                    <a:pt x="3656304" y="2298700"/>
                  </a:lnTo>
                  <a:lnTo>
                    <a:pt x="3655296" y="2324100"/>
                  </a:lnTo>
                  <a:close/>
                </a:path>
                <a:path w="3904615" h="2338070">
                  <a:moveTo>
                    <a:pt x="1335414" y="2324100"/>
                  </a:moveTo>
                  <a:lnTo>
                    <a:pt x="1301417" y="2324100"/>
                  </a:lnTo>
                  <a:lnTo>
                    <a:pt x="1274170" y="2286000"/>
                  </a:lnTo>
                  <a:lnTo>
                    <a:pt x="1249166" y="2247900"/>
                  </a:lnTo>
                  <a:lnTo>
                    <a:pt x="1229107" y="2209800"/>
                  </a:lnTo>
                  <a:lnTo>
                    <a:pt x="1214140" y="2171700"/>
                  </a:lnTo>
                  <a:lnTo>
                    <a:pt x="1203581" y="2120900"/>
                  </a:lnTo>
                  <a:lnTo>
                    <a:pt x="1197045" y="2070100"/>
                  </a:lnTo>
                  <a:lnTo>
                    <a:pt x="1194518" y="2032000"/>
                  </a:lnTo>
                  <a:lnTo>
                    <a:pt x="1195984" y="1981200"/>
                  </a:lnTo>
                  <a:lnTo>
                    <a:pt x="1201426" y="1930400"/>
                  </a:lnTo>
                  <a:lnTo>
                    <a:pt x="1210831" y="1892300"/>
                  </a:lnTo>
                  <a:lnTo>
                    <a:pt x="1224181" y="1841500"/>
                  </a:lnTo>
                  <a:lnTo>
                    <a:pt x="1241462" y="1803400"/>
                  </a:lnTo>
                  <a:lnTo>
                    <a:pt x="1262658" y="1752600"/>
                  </a:lnTo>
                  <a:lnTo>
                    <a:pt x="1287754" y="1714500"/>
                  </a:lnTo>
                  <a:lnTo>
                    <a:pt x="1315302" y="1676400"/>
                  </a:lnTo>
                  <a:lnTo>
                    <a:pt x="1345713" y="1638300"/>
                  </a:lnTo>
                  <a:lnTo>
                    <a:pt x="1378787" y="1600200"/>
                  </a:lnTo>
                  <a:lnTo>
                    <a:pt x="1414319" y="1562100"/>
                  </a:lnTo>
                  <a:lnTo>
                    <a:pt x="1452107" y="1536700"/>
                  </a:lnTo>
                  <a:lnTo>
                    <a:pt x="1491949" y="1511300"/>
                  </a:lnTo>
                  <a:lnTo>
                    <a:pt x="1533642" y="1485900"/>
                  </a:lnTo>
                  <a:lnTo>
                    <a:pt x="1576983" y="1460500"/>
                  </a:lnTo>
                  <a:lnTo>
                    <a:pt x="1621769" y="1447800"/>
                  </a:lnTo>
                  <a:lnTo>
                    <a:pt x="1667798" y="1422400"/>
                  </a:lnTo>
                  <a:lnTo>
                    <a:pt x="1714866" y="1409700"/>
                  </a:lnTo>
                  <a:lnTo>
                    <a:pt x="1762772" y="1409700"/>
                  </a:lnTo>
                  <a:lnTo>
                    <a:pt x="1805495" y="1397000"/>
                  </a:lnTo>
                  <a:lnTo>
                    <a:pt x="1932555" y="1397000"/>
                  </a:lnTo>
                  <a:lnTo>
                    <a:pt x="2015483" y="1422400"/>
                  </a:lnTo>
                  <a:lnTo>
                    <a:pt x="1819494" y="1422400"/>
                  </a:lnTo>
                  <a:lnTo>
                    <a:pt x="1777189" y="1435100"/>
                  </a:lnTo>
                  <a:lnTo>
                    <a:pt x="1734845" y="1435100"/>
                  </a:lnTo>
                  <a:lnTo>
                    <a:pt x="1641278" y="1460500"/>
                  </a:lnTo>
                  <a:lnTo>
                    <a:pt x="1596331" y="1485900"/>
                  </a:lnTo>
                  <a:lnTo>
                    <a:pt x="1552884" y="1498600"/>
                  </a:lnTo>
                  <a:lnTo>
                    <a:pt x="1511144" y="1524000"/>
                  </a:lnTo>
                  <a:lnTo>
                    <a:pt x="1471316" y="1549400"/>
                  </a:lnTo>
                  <a:lnTo>
                    <a:pt x="1433608" y="1587500"/>
                  </a:lnTo>
                  <a:lnTo>
                    <a:pt x="1398226" y="1612900"/>
                  </a:lnTo>
                  <a:lnTo>
                    <a:pt x="1365376" y="1651000"/>
                  </a:lnTo>
                  <a:lnTo>
                    <a:pt x="1335265" y="1689100"/>
                  </a:lnTo>
                  <a:lnTo>
                    <a:pt x="1308100" y="1727200"/>
                  </a:lnTo>
                  <a:lnTo>
                    <a:pt x="1281959" y="1778000"/>
                  </a:lnTo>
                  <a:lnTo>
                    <a:pt x="1260291" y="1816100"/>
                  </a:lnTo>
                  <a:lnTo>
                    <a:pt x="1243148" y="1866900"/>
                  </a:lnTo>
                  <a:lnTo>
                    <a:pt x="1230583" y="1917700"/>
                  </a:lnTo>
                  <a:lnTo>
                    <a:pt x="1222648" y="1968500"/>
                  </a:lnTo>
                  <a:lnTo>
                    <a:pt x="1219394" y="2019300"/>
                  </a:lnTo>
                  <a:lnTo>
                    <a:pt x="1220875" y="2070100"/>
                  </a:lnTo>
                  <a:lnTo>
                    <a:pt x="1227143" y="2108200"/>
                  </a:lnTo>
                  <a:lnTo>
                    <a:pt x="1238250" y="2159000"/>
                  </a:lnTo>
                  <a:lnTo>
                    <a:pt x="1254535" y="2209800"/>
                  </a:lnTo>
                  <a:lnTo>
                    <a:pt x="1277133" y="2247900"/>
                  </a:lnTo>
                  <a:lnTo>
                    <a:pt x="1305822" y="2298700"/>
                  </a:lnTo>
                  <a:lnTo>
                    <a:pt x="1335414" y="2324100"/>
                  </a:lnTo>
                  <a:close/>
                </a:path>
                <a:path w="3904615" h="2338070">
                  <a:moveTo>
                    <a:pt x="2630913" y="2324100"/>
                  </a:moveTo>
                  <a:lnTo>
                    <a:pt x="2604792" y="2324100"/>
                  </a:lnTo>
                  <a:lnTo>
                    <a:pt x="2607558" y="2273300"/>
                  </a:lnTo>
                  <a:lnTo>
                    <a:pt x="2607088" y="2235200"/>
                  </a:lnTo>
                  <a:lnTo>
                    <a:pt x="2603191" y="2184400"/>
                  </a:lnTo>
                  <a:lnTo>
                    <a:pt x="2595854" y="2133600"/>
                  </a:lnTo>
                  <a:lnTo>
                    <a:pt x="2584361" y="2082800"/>
                  </a:lnTo>
                  <a:lnTo>
                    <a:pt x="2570535" y="2032000"/>
                  </a:lnTo>
                  <a:lnTo>
                    <a:pt x="2554466" y="1993900"/>
                  </a:lnTo>
                  <a:lnTo>
                    <a:pt x="2536248" y="1943100"/>
                  </a:lnTo>
                  <a:lnTo>
                    <a:pt x="2515971" y="1892300"/>
                  </a:lnTo>
                  <a:lnTo>
                    <a:pt x="2493727" y="1854200"/>
                  </a:lnTo>
                  <a:lnTo>
                    <a:pt x="2469609" y="1816100"/>
                  </a:lnTo>
                  <a:lnTo>
                    <a:pt x="2443707" y="1778000"/>
                  </a:lnTo>
                  <a:lnTo>
                    <a:pt x="2416114" y="1739900"/>
                  </a:lnTo>
                  <a:lnTo>
                    <a:pt x="2386922" y="1701800"/>
                  </a:lnTo>
                  <a:lnTo>
                    <a:pt x="2356222" y="1663700"/>
                  </a:lnTo>
                  <a:lnTo>
                    <a:pt x="2324106" y="1625600"/>
                  </a:lnTo>
                  <a:lnTo>
                    <a:pt x="2290665" y="1600200"/>
                  </a:lnTo>
                  <a:lnTo>
                    <a:pt x="2255993" y="1574800"/>
                  </a:lnTo>
                  <a:lnTo>
                    <a:pt x="2220179" y="1549400"/>
                  </a:lnTo>
                  <a:lnTo>
                    <a:pt x="2183317" y="1524000"/>
                  </a:lnTo>
                  <a:lnTo>
                    <a:pt x="2145497" y="1498600"/>
                  </a:lnTo>
                  <a:lnTo>
                    <a:pt x="2106812" y="1485900"/>
                  </a:lnTo>
                  <a:lnTo>
                    <a:pt x="2067353" y="1460500"/>
                  </a:lnTo>
                  <a:lnTo>
                    <a:pt x="2027213" y="1447800"/>
                  </a:lnTo>
                  <a:lnTo>
                    <a:pt x="1986482" y="1447800"/>
                  </a:lnTo>
                  <a:lnTo>
                    <a:pt x="1903617" y="1422400"/>
                  </a:lnTo>
                  <a:lnTo>
                    <a:pt x="2015483" y="1422400"/>
                  </a:lnTo>
                  <a:lnTo>
                    <a:pt x="2135495" y="1460500"/>
                  </a:lnTo>
                  <a:lnTo>
                    <a:pt x="2173989" y="1485900"/>
                  </a:lnTo>
                  <a:lnTo>
                    <a:pt x="2211586" y="1511300"/>
                  </a:lnTo>
                  <a:lnTo>
                    <a:pt x="2248199" y="1536700"/>
                  </a:lnTo>
                  <a:lnTo>
                    <a:pt x="2283744" y="1562100"/>
                  </a:lnTo>
                  <a:lnTo>
                    <a:pt x="2318134" y="1587500"/>
                  </a:lnTo>
                  <a:lnTo>
                    <a:pt x="2351285" y="1612900"/>
                  </a:lnTo>
                  <a:lnTo>
                    <a:pt x="2383110" y="1651000"/>
                  </a:lnTo>
                  <a:lnTo>
                    <a:pt x="2413525" y="1689100"/>
                  </a:lnTo>
                  <a:lnTo>
                    <a:pt x="2442443" y="1727200"/>
                  </a:lnTo>
                  <a:lnTo>
                    <a:pt x="2469780" y="1765300"/>
                  </a:lnTo>
                  <a:lnTo>
                    <a:pt x="2495448" y="1803400"/>
                  </a:lnTo>
                  <a:lnTo>
                    <a:pt x="2519364" y="1841500"/>
                  </a:lnTo>
                  <a:lnTo>
                    <a:pt x="2541441" y="1892300"/>
                  </a:lnTo>
                  <a:lnTo>
                    <a:pt x="2561594" y="1930400"/>
                  </a:lnTo>
                  <a:lnTo>
                    <a:pt x="2579738" y="1981200"/>
                  </a:lnTo>
                  <a:lnTo>
                    <a:pt x="2595786" y="2032000"/>
                  </a:lnTo>
                  <a:lnTo>
                    <a:pt x="2609653" y="2082800"/>
                  </a:lnTo>
                  <a:lnTo>
                    <a:pt x="2621254" y="2133600"/>
                  </a:lnTo>
                  <a:lnTo>
                    <a:pt x="2628993" y="2184400"/>
                  </a:lnTo>
                  <a:lnTo>
                    <a:pt x="2633160" y="2222500"/>
                  </a:lnTo>
                  <a:lnTo>
                    <a:pt x="2633756" y="2273300"/>
                  </a:lnTo>
                  <a:lnTo>
                    <a:pt x="2630913" y="2324100"/>
                  </a:lnTo>
                  <a:close/>
                </a:path>
              </a:pathLst>
            </a:custGeom>
            <a:solidFill>
              <a:srgbClr val="253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4342602" y="5157378"/>
            <a:ext cx="3945397" cy="30609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31607" y="8598679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5" h="97154">
                <a:moveTo>
                  <a:pt x="262400" y="96815"/>
                </a:moveTo>
                <a:lnTo>
                  <a:pt x="55106" y="96815"/>
                </a:lnTo>
                <a:lnTo>
                  <a:pt x="33687" y="94559"/>
                </a:lnTo>
                <a:lnTo>
                  <a:pt x="16167" y="88420"/>
                </a:lnTo>
                <a:lnTo>
                  <a:pt x="4340" y="79338"/>
                </a:lnTo>
                <a:lnTo>
                  <a:pt x="0" y="68255"/>
                </a:lnTo>
                <a:lnTo>
                  <a:pt x="0" y="28559"/>
                </a:lnTo>
                <a:lnTo>
                  <a:pt x="4340" y="17435"/>
                </a:lnTo>
                <a:lnTo>
                  <a:pt x="16167" y="8358"/>
                </a:lnTo>
                <a:lnTo>
                  <a:pt x="33687" y="2241"/>
                </a:lnTo>
                <a:lnTo>
                  <a:pt x="55106" y="0"/>
                </a:lnTo>
                <a:lnTo>
                  <a:pt x="262400" y="0"/>
                </a:lnTo>
                <a:lnTo>
                  <a:pt x="283914" y="2241"/>
                </a:lnTo>
                <a:lnTo>
                  <a:pt x="301457" y="8358"/>
                </a:lnTo>
                <a:lnTo>
                  <a:pt x="313272" y="17435"/>
                </a:lnTo>
                <a:lnTo>
                  <a:pt x="317601" y="28559"/>
                </a:lnTo>
                <a:lnTo>
                  <a:pt x="317601" y="68255"/>
                </a:lnTo>
                <a:lnTo>
                  <a:pt x="313272" y="79338"/>
                </a:lnTo>
                <a:lnTo>
                  <a:pt x="301457" y="88420"/>
                </a:lnTo>
                <a:lnTo>
                  <a:pt x="283914" y="94559"/>
                </a:lnTo>
                <a:lnTo>
                  <a:pt x="262400" y="96815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26700" y="8598679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507" y="96815"/>
                </a:moveTo>
                <a:lnTo>
                  <a:pt x="55210" y="96815"/>
                </a:lnTo>
                <a:lnTo>
                  <a:pt x="33735" y="94559"/>
                </a:lnTo>
                <a:lnTo>
                  <a:pt x="16184" y="88420"/>
                </a:lnTo>
                <a:lnTo>
                  <a:pt x="4343" y="79338"/>
                </a:lnTo>
                <a:lnTo>
                  <a:pt x="0" y="68255"/>
                </a:lnTo>
                <a:lnTo>
                  <a:pt x="0" y="28559"/>
                </a:lnTo>
                <a:lnTo>
                  <a:pt x="4343" y="17435"/>
                </a:lnTo>
                <a:lnTo>
                  <a:pt x="16184" y="8358"/>
                </a:lnTo>
                <a:lnTo>
                  <a:pt x="33735" y="2241"/>
                </a:lnTo>
                <a:lnTo>
                  <a:pt x="55210" y="0"/>
                </a:lnTo>
                <a:lnTo>
                  <a:pt x="262507" y="0"/>
                </a:lnTo>
                <a:lnTo>
                  <a:pt x="284024" y="2241"/>
                </a:lnTo>
                <a:lnTo>
                  <a:pt x="301570" y="8358"/>
                </a:lnTo>
                <a:lnTo>
                  <a:pt x="313388" y="17435"/>
                </a:lnTo>
                <a:lnTo>
                  <a:pt x="317718" y="28559"/>
                </a:lnTo>
                <a:lnTo>
                  <a:pt x="317718" y="68255"/>
                </a:lnTo>
                <a:lnTo>
                  <a:pt x="313388" y="79338"/>
                </a:lnTo>
                <a:lnTo>
                  <a:pt x="301570" y="88420"/>
                </a:lnTo>
                <a:lnTo>
                  <a:pt x="284024" y="94559"/>
                </a:lnTo>
                <a:lnTo>
                  <a:pt x="262507" y="96815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21917" y="8598679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385" y="96815"/>
                </a:moveTo>
                <a:lnTo>
                  <a:pt x="55186" y="96815"/>
                </a:lnTo>
                <a:lnTo>
                  <a:pt x="33714" y="94559"/>
                </a:lnTo>
                <a:lnTo>
                  <a:pt x="16172" y="88420"/>
                </a:lnTo>
                <a:lnTo>
                  <a:pt x="4340" y="79338"/>
                </a:lnTo>
                <a:lnTo>
                  <a:pt x="0" y="68255"/>
                </a:lnTo>
                <a:lnTo>
                  <a:pt x="0" y="28559"/>
                </a:lnTo>
                <a:lnTo>
                  <a:pt x="4340" y="17435"/>
                </a:lnTo>
                <a:lnTo>
                  <a:pt x="16172" y="8358"/>
                </a:lnTo>
                <a:lnTo>
                  <a:pt x="33714" y="2241"/>
                </a:lnTo>
                <a:lnTo>
                  <a:pt x="55186" y="0"/>
                </a:lnTo>
                <a:lnTo>
                  <a:pt x="262385" y="0"/>
                </a:lnTo>
                <a:lnTo>
                  <a:pt x="283917" y="2241"/>
                </a:lnTo>
                <a:lnTo>
                  <a:pt x="301497" y="8358"/>
                </a:lnTo>
                <a:lnTo>
                  <a:pt x="313348" y="17435"/>
                </a:lnTo>
                <a:lnTo>
                  <a:pt x="317694" y="28559"/>
                </a:lnTo>
                <a:lnTo>
                  <a:pt x="317694" y="68255"/>
                </a:lnTo>
                <a:lnTo>
                  <a:pt x="313348" y="79338"/>
                </a:lnTo>
                <a:lnTo>
                  <a:pt x="301497" y="88420"/>
                </a:lnTo>
                <a:lnTo>
                  <a:pt x="283917" y="94559"/>
                </a:lnTo>
                <a:lnTo>
                  <a:pt x="262385" y="96815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17011" y="8598679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483" y="96815"/>
                </a:moveTo>
                <a:lnTo>
                  <a:pt x="55308" y="96815"/>
                </a:lnTo>
                <a:lnTo>
                  <a:pt x="33776" y="94559"/>
                </a:lnTo>
                <a:lnTo>
                  <a:pt x="16196" y="88420"/>
                </a:lnTo>
                <a:lnTo>
                  <a:pt x="4345" y="79338"/>
                </a:lnTo>
                <a:lnTo>
                  <a:pt x="0" y="68255"/>
                </a:lnTo>
                <a:lnTo>
                  <a:pt x="0" y="28559"/>
                </a:lnTo>
                <a:lnTo>
                  <a:pt x="4345" y="17435"/>
                </a:lnTo>
                <a:lnTo>
                  <a:pt x="16196" y="8358"/>
                </a:lnTo>
                <a:lnTo>
                  <a:pt x="33776" y="2241"/>
                </a:lnTo>
                <a:lnTo>
                  <a:pt x="55308" y="0"/>
                </a:lnTo>
                <a:lnTo>
                  <a:pt x="262483" y="0"/>
                </a:lnTo>
                <a:lnTo>
                  <a:pt x="283999" y="2241"/>
                </a:lnTo>
                <a:lnTo>
                  <a:pt x="301546" y="8358"/>
                </a:lnTo>
                <a:lnTo>
                  <a:pt x="313364" y="17435"/>
                </a:lnTo>
                <a:lnTo>
                  <a:pt x="317694" y="28559"/>
                </a:lnTo>
                <a:lnTo>
                  <a:pt x="317694" y="68255"/>
                </a:lnTo>
                <a:lnTo>
                  <a:pt x="313364" y="79338"/>
                </a:lnTo>
                <a:lnTo>
                  <a:pt x="301546" y="88420"/>
                </a:lnTo>
                <a:lnTo>
                  <a:pt x="283999" y="94559"/>
                </a:lnTo>
                <a:lnTo>
                  <a:pt x="262483" y="96815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12204" y="8598679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507" y="96815"/>
                </a:moveTo>
                <a:lnTo>
                  <a:pt x="55210" y="96815"/>
                </a:lnTo>
                <a:lnTo>
                  <a:pt x="33735" y="94559"/>
                </a:lnTo>
                <a:lnTo>
                  <a:pt x="16184" y="88420"/>
                </a:lnTo>
                <a:lnTo>
                  <a:pt x="4343" y="79338"/>
                </a:lnTo>
                <a:lnTo>
                  <a:pt x="0" y="68255"/>
                </a:lnTo>
                <a:lnTo>
                  <a:pt x="0" y="28559"/>
                </a:lnTo>
                <a:lnTo>
                  <a:pt x="4343" y="17435"/>
                </a:lnTo>
                <a:lnTo>
                  <a:pt x="16184" y="8358"/>
                </a:lnTo>
                <a:lnTo>
                  <a:pt x="33735" y="2241"/>
                </a:lnTo>
                <a:lnTo>
                  <a:pt x="55210" y="0"/>
                </a:lnTo>
                <a:lnTo>
                  <a:pt x="262507" y="0"/>
                </a:lnTo>
                <a:lnTo>
                  <a:pt x="283979" y="2241"/>
                </a:lnTo>
                <a:lnTo>
                  <a:pt x="301521" y="8358"/>
                </a:lnTo>
                <a:lnTo>
                  <a:pt x="313354" y="17435"/>
                </a:lnTo>
                <a:lnTo>
                  <a:pt x="317694" y="28559"/>
                </a:lnTo>
                <a:lnTo>
                  <a:pt x="317694" y="68255"/>
                </a:lnTo>
                <a:lnTo>
                  <a:pt x="313354" y="79338"/>
                </a:lnTo>
                <a:lnTo>
                  <a:pt x="301521" y="88420"/>
                </a:lnTo>
                <a:lnTo>
                  <a:pt x="283979" y="94559"/>
                </a:lnTo>
                <a:lnTo>
                  <a:pt x="262507" y="96815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07396" y="8598679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507" y="96815"/>
                </a:moveTo>
                <a:lnTo>
                  <a:pt x="55210" y="96815"/>
                </a:lnTo>
                <a:lnTo>
                  <a:pt x="33694" y="94559"/>
                </a:lnTo>
                <a:lnTo>
                  <a:pt x="16147" y="88420"/>
                </a:lnTo>
                <a:lnTo>
                  <a:pt x="4330" y="79338"/>
                </a:lnTo>
                <a:lnTo>
                  <a:pt x="0" y="68255"/>
                </a:lnTo>
                <a:lnTo>
                  <a:pt x="0" y="28559"/>
                </a:lnTo>
                <a:lnTo>
                  <a:pt x="4330" y="17435"/>
                </a:lnTo>
                <a:lnTo>
                  <a:pt x="16147" y="8358"/>
                </a:lnTo>
                <a:lnTo>
                  <a:pt x="33694" y="2241"/>
                </a:lnTo>
                <a:lnTo>
                  <a:pt x="55210" y="0"/>
                </a:lnTo>
                <a:lnTo>
                  <a:pt x="262507" y="0"/>
                </a:lnTo>
                <a:lnTo>
                  <a:pt x="283979" y="2241"/>
                </a:lnTo>
                <a:lnTo>
                  <a:pt x="301521" y="8358"/>
                </a:lnTo>
                <a:lnTo>
                  <a:pt x="313354" y="17435"/>
                </a:lnTo>
                <a:lnTo>
                  <a:pt x="317694" y="28559"/>
                </a:lnTo>
                <a:lnTo>
                  <a:pt x="317694" y="68255"/>
                </a:lnTo>
                <a:lnTo>
                  <a:pt x="313354" y="79338"/>
                </a:lnTo>
                <a:lnTo>
                  <a:pt x="301521" y="88420"/>
                </a:lnTo>
                <a:lnTo>
                  <a:pt x="283979" y="94559"/>
                </a:lnTo>
                <a:lnTo>
                  <a:pt x="262507" y="96815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02614" y="8598679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385" y="96815"/>
                </a:moveTo>
                <a:lnTo>
                  <a:pt x="55089" y="96815"/>
                </a:lnTo>
                <a:lnTo>
                  <a:pt x="33632" y="94559"/>
                </a:lnTo>
                <a:lnTo>
                  <a:pt x="16123" y="88420"/>
                </a:lnTo>
                <a:lnTo>
                  <a:pt x="4324" y="79338"/>
                </a:lnTo>
                <a:lnTo>
                  <a:pt x="0" y="68255"/>
                </a:lnTo>
                <a:lnTo>
                  <a:pt x="0" y="28559"/>
                </a:lnTo>
                <a:lnTo>
                  <a:pt x="4324" y="17435"/>
                </a:lnTo>
                <a:lnTo>
                  <a:pt x="16123" y="8358"/>
                </a:lnTo>
                <a:lnTo>
                  <a:pt x="33632" y="2241"/>
                </a:lnTo>
                <a:lnTo>
                  <a:pt x="55089" y="0"/>
                </a:lnTo>
                <a:lnTo>
                  <a:pt x="262385" y="0"/>
                </a:lnTo>
                <a:lnTo>
                  <a:pt x="283861" y="2241"/>
                </a:lnTo>
                <a:lnTo>
                  <a:pt x="301412" y="8358"/>
                </a:lnTo>
                <a:lnTo>
                  <a:pt x="313252" y="17435"/>
                </a:lnTo>
                <a:lnTo>
                  <a:pt x="317596" y="28559"/>
                </a:lnTo>
                <a:lnTo>
                  <a:pt x="317596" y="68255"/>
                </a:lnTo>
                <a:lnTo>
                  <a:pt x="313252" y="79338"/>
                </a:lnTo>
                <a:lnTo>
                  <a:pt x="301412" y="88420"/>
                </a:lnTo>
                <a:lnTo>
                  <a:pt x="283861" y="94559"/>
                </a:lnTo>
                <a:lnTo>
                  <a:pt x="262385" y="96815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497709" y="8598679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483" y="96815"/>
                </a:moveTo>
                <a:lnTo>
                  <a:pt x="55210" y="96815"/>
                </a:lnTo>
                <a:lnTo>
                  <a:pt x="33735" y="94559"/>
                </a:lnTo>
                <a:lnTo>
                  <a:pt x="16184" y="88420"/>
                </a:lnTo>
                <a:lnTo>
                  <a:pt x="4343" y="79338"/>
                </a:lnTo>
                <a:lnTo>
                  <a:pt x="0" y="68255"/>
                </a:lnTo>
                <a:lnTo>
                  <a:pt x="0" y="28559"/>
                </a:lnTo>
                <a:lnTo>
                  <a:pt x="4343" y="17435"/>
                </a:lnTo>
                <a:lnTo>
                  <a:pt x="16184" y="8358"/>
                </a:lnTo>
                <a:lnTo>
                  <a:pt x="33735" y="2241"/>
                </a:lnTo>
                <a:lnTo>
                  <a:pt x="55210" y="0"/>
                </a:lnTo>
                <a:lnTo>
                  <a:pt x="262483" y="0"/>
                </a:lnTo>
                <a:lnTo>
                  <a:pt x="283958" y="2241"/>
                </a:lnTo>
                <a:lnTo>
                  <a:pt x="301509" y="8358"/>
                </a:lnTo>
                <a:lnTo>
                  <a:pt x="313350" y="17435"/>
                </a:lnTo>
                <a:lnTo>
                  <a:pt x="317694" y="28559"/>
                </a:lnTo>
                <a:lnTo>
                  <a:pt x="317694" y="68255"/>
                </a:lnTo>
                <a:lnTo>
                  <a:pt x="313350" y="79338"/>
                </a:lnTo>
                <a:lnTo>
                  <a:pt x="301509" y="88420"/>
                </a:lnTo>
                <a:lnTo>
                  <a:pt x="283958" y="94559"/>
                </a:lnTo>
                <a:lnTo>
                  <a:pt x="262483" y="96815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992902" y="8598679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410" y="96815"/>
                </a:moveTo>
                <a:lnTo>
                  <a:pt x="55210" y="96815"/>
                </a:lnTo>
                <a:lnTo>
                  <a:pt x="33735" y="94559"/>
                </a:lnTo>
                <a:lnTo>
                  <a:pt x="16184" y="88420"/>
                </a:lnTo>
                <a:lnTo>
                  <a:pt x="4343" y="79338"/>
                </a:lnTo>
                <a:lnTo>
                  <a:pt x="0" y="68255"/>
                </a:lnTo>
                <a:lnTo>
                  <a:pt x="0" y="28559"/>
                </a:lnTo>
                <a:lnTo>
                  <a:pt x="4343" y="17435"/>
                </a:lnTo>
                <a:lnTo>
                  <a:pt x="16184" y="8358"/>
                </a:lnTo>
                <a:lnTo>
                  <a:pt x="33735" y="2241"/>
                </a:lnTo>
                <a:lnTo>
                  <a:pt x="55210" y="0"/>
                </a:lnTo>
                <a:lnTo>
                  <a:pt x="262410" y="0"/>
                </a:lnTo>
                <a:lnTo>
                  <a:pt x="283922" y="2241"/>
                </a:lnTo>
                <a:lnTo>
                  <a:pt x="301461" y="8358"/>
                </a:lnTo>
                <a:lnTo>
                  <a:pt x="313270" y="17435"/>
                </a:lnTo>
                <a:lnTo>
                  <a:pt x="317596" y="28559"/>
                </a:lnTo>
                <a:lnTo>
                  <a:pt x="317596" y="68255"/>
                </a:lnTo>
                <a:lnTo>
                  <a:pt x="313270" y="79338"/>
                </a:lnTo>
                <a:lnTo>
                  <a:pt x="301461" y="88420"/>
                </a:lnTo>
                <a:lnTo>
                  <a:pt x="283922" y="94559"/>
                </a:lnTo>
                <a:lnTo>
                  <a:pt x="262410" y="96815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487997" y="8598679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507" y="96815"/>
                </a:moveTo>
                <a:lnTo>
                  <a:pt x="55308" y="96815"/>
                </a:lnTo>
                <a:lnTo>
                  <a:pt x="33817" y="94559"/>
                </a:lnTo>
                <a:lnTo>
                  <a:pt x="16233" y="88420"/>
                </a:lnTo>
                <a:lnTo>
                  <a:pt x="4359" y="79338"/>
                </a:lnTo>
                <a:lnTo>
                  <a:pt x="0" y="68255"/>
                </a:lnTo>
                <a:lnTo>
                  <a:pt x="0" y="28559"/>
                </a:lnTo>
                <a:lnTo>
                  <a:pt x="4359" y="17435"/>
                </a:lnTo>
                <a:lnTo>
                  <a:pt x="16233" y="8358"/>
                </a:lnTo>
                <a:lnTo>
                  <a:pt x="33817" y="2241"/>
                </a:lnTo>
                <a:lnTo>
                  <a:pt x="55308" y="0"/>
                </a:lnTo>
                <a:lnTo>
                  <a:pt x="262507" y="0"/>
                </a:lnTo>
                <a:lnTo>
                  <a:pt x="284024" y="2241"/>
                </a:lnTo>
                <a:lnTo>
                  <a:pt x="301570" y="8358"/>
                </a:lnTo>
                <a:lnTo>
                  <a:pt x="313388" y="17435"/>
                </a:lnTo>
                <a:lnTo>
                  <a:pt x="317718" y="28559"/>
                </a:lnTo>
                <a:lnTo>
                  <a:pt x="317718" y="68255"/>
                </a:lnTo>
                <a:lnTo>
                  <a:pt x="313388" y="79338"/>
                </a:lnTo>
                <a:lnTo>
                  <a:pt x="301570" y="88420"/>
                </a:lnTo>
                <a:lnTo>
                  <a:pt x="284024" y="94559"/>
                </a:lnTo>
                <a:lnTo>
                  <a:pt x="262507" y="96815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983214" y="8598679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385" y="96815"/>
                </a:moveTo>
                <a:lnTo>
                  <a:pt x="55284" y="96815"/>
                </a:lnTo>
                <a:lnTo>
                  <a:pt x="33756" y="94559"/>
                </a:lnTo>
                <a:lnTo>
                  <a:pt x="16184" y="88420"/>
                </a:lnTo>
                <a:lnTo>
                  <a:pt x="4341" y="79338"/>
                </a:lnTo>
                <a:lnTo>
                  <a:pt x="0" y="68255"/>
                </a:lnTo>
                <a:lnTo>
                  <a:pt x="0" y="28559"/>
                </a:lnTo>
                <a:lnTo>
                  <a:pt x="4341" y="17435"/>
                </a:lnTo>
                <a:lnTo>
                  <a:pt x="16184" y="8358"/>
                </a:lnTo>
                <a:lnTo>
                  <a:pt x="33756" y="2241"/>
                </a:lnTo>
                <a:lnTo>
                  <a:pt x="55284" y="0"/>
                </a:lnTo>
                <a:lnTo>
                  <a:pt x="262385" y="0"/>
                </a:lnTo>
                <a:lnTo>
                  <a:pt x="283917" y="2241"/>
                </a:lnTo>
                <a:lnTo>
                  <a:pt x="301497" y="8358"/>
                </a:lnTo>
                <a:lnTo>
                  <a:pt x="313348" y="17435"/>
                </a:lnTo>
                <a:lnTo>
                  <a:pt x="317694" y="28559"/>
                </a:lnTo>
                <a:lnTo>
                  <a:pt x="317694" y="68255"/>
                </a:lnTo>
                <a:lnTo>
                  <a:pt x="313348" y="79338"/>
                </a:lnTo>
                <a:lnTo>
                  <a:pt x="301497" y="88420"/>
                </a:lnTo>
                <a:lnTo>
                  <a:pt x="283917" y="94559"/>
                </a:lnTo>
                <a:lnTo>
                  <a:pt x="262385" y="96815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478407" y="8598679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385" y="96815"/>
                </a:moveTo>
                <a:lnTo>
                  <a:pt x="55210" y="96815"/>
                </a:lnTo>
                <a:lnTo>
                  <a:pt x="33735" y="94559"/>
                </a:lnTo>
                <a:lnTo>
                  <a:pt x="16184" y="88420"/>
                </a:lnTo>
                <a:lnTo>
                  <a:pt x="4343" y="79338"/>
                </a:lnTo>
                <a:lnTo>
                  <a:pt x="0" y="68255"/>
                </a:lnTo>
                <a:lnTo>
                  <a:pt x="0" y="28559"/>
                </a:lnTo>
                <a:lnTo>
                  <a:pt x="4343" y="17435"/>
                </a:lnTo>
                <a:lnTo>
                  <a:pt x="16184" y="8358"/>
                </a:lnTo>
                <a:lnTo>
                  <a:pt x="33735" y="2241"/>
                </a:lnTo>
                <a:lnTo>
                  <a:pt x="55210" y="0"/>
                </a:lnTo>
                <a:lnTo>
                  <a:pt x="262385" y="0"/>
                </a:lnTo>
                <a:lnTo>
                  <a:pt x="283917" y="2241"/>
                </a:lnTo>
                <a:lnTo>
                  <a:pt x="301497" y="8358"/>
                </a:lnTo>
                <a:lnTo>
                  <a:pt x="313348" y="17435"/>
                </a:lnTo>
                <a:lnTo>
                  <a:pt x="317694" y="28559"/>
                </a:lnTo>
                <a:lnTo>
                  <a:pt x="317694" y="68255"/>
                </a:lnTo>
                <a:lnTo>
                  <a:pt x="313348" y="79338"/>
                </a:lnTo>
                <a:lnTo>
                  <a:pt x="301497" y="88420"/>
                </a:lnTo>
                <a:lnTo>
                  <a:pt x="283917" y="94559"/>
                </a:lnTo>
                <a:lnTo>
                  <a:pt x="262385" y="96815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973599" y="8598679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410" y="96815"/>
                </a:moveTo>
                <a:lnTo>
                  <a:pt x="55210" y="96815"/>
                </a:lnTo>
                <a:lnTo>
                  <a:pt x="33694" y="94559"/>
                </a:lnTo>
                <a:lnTo>
                  <a:pt x="16147" y="88420"/>
                </a:lnTo>
                <a:lnTo>
                  <a:pt x="4330" y="79338"/>
                </a:lnTo>
                <a:lnTo>
                  <a:pt x="0" y="68255"/>
                </a:lnTo>
                <a:lnTo>
                  <a:pt x="0" y="28559"/>
                </a:lnTo>
                <a:lnTo>
                  <a:pt x="4330" y="17435"/>
                </a:lnTo>
                <a:lnTo>
                  <a:pt x="16147" y="8358"/>
                </a:lnTo>
                <a:lnTo>
                  <a:pt x="33694" y="2241"/>
                </a:lnTo>
                <a:lnTo>
                  <a:pt x="55210" y="0"/>
                </a:lnTo>
                <a:lnTo>
                  <a:pt x="262410" y="0"/>
                </a:lnTo>
                <a:lnTo>
                  <a:pt x="283881" y="2241"/>
                </a:lnTo>
                <a:lnTo>
                  <a:pt x="301424" y="8358"/>
                </a:lnTo>
                <a:lnTo>
                  <a:pt x="313256" y="17435"/>
                </a:lnTo>
                <a:lnTo>
                  <a:pt x="317596" y="28559"/>
                </a:lnTo>
                <a:lnTo>
                  <a:pt x="317596" y="68255"/>
                </a:lnTo>
                <a:lnTo>
                  <a:pt x="313256" y="79338"/>
                </a:lnTo>
                <a:lnTo>
                  <a:pt x="301424" y="88420"/>
                </a:lnTo>
                <a:lnTo>
                  <a:pt x="283881" y="94559"/>
                </a:lnTo>
                <a:lnTo>
                  <a:pt x="262410" y="96815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38783" y="8775349"/>
            <a:ext cx="337820" cy="102870"/>
          </a:xfrm>
          <a:custGeom>
            <a:avLst/>
            <a:gdLst/>
            <a:ahLst/>
            <a:cxnLst/>
            <a:rect l="l" t="t" r="r" b="b"/>
            <a:pathLst>
              <a:path w="337820" h="102870">
                <a:moveTo>
                  <a:pt x="278578" y="102809"/>
                </a:moveTo>
                <a:lnTo>
                  <a:pt x="58721" y="102809"/>
                </a:lnTo>
                <a:lnTo>
                  <a:pt x="35895" y="100421"/>
                </a:lnTo>
                <a:lnTo>
                  <a:pt x="17226" y="93918"/>
                </a:lnTo>
                <a:lnTo>
                  <a:pt x="4624" y="84294"/>
                </a:lnTo>
                <a:lnTo>
                  <a:pt x="0" y="72544"/>
                </a:lnTo>
                <a:lnTo>
                  <a:pt x="0" y="30460"/>
                </a:lnTo>
                <a:lnTo>
                  <a:pt x="4624" y="18638"/>
                </a:lnTo>
                <a:lnTo>
                  <a:pt x="17226" y="8952"/>
                </a:lnTo>
                <a:lnTo>
                  <a:pt x="35895" y="2405"/>
                </a:lnTo>
                <a:lnTo>
                  <a:pt x="58721" y="0"/>
                </a:lnTo>
                <a:lnTo>
                  <a:pt x="278578" y="0"/>
                </a:lnTo>
                <a:lnTo>
                  <a:pt x="301445" y="2405"/>
                </a:lnTo>
                <a:lnTo>
                  <a:pt x="320109" y="8952"/>
                </a:lnTo>
                <a:lnTo>
                  <a:pt x="332689" y="18638"/>
                </a:lnTo>
                <a:lnTo>
                  <a:pt x="337300" y="30460"/>
                </a:lnTo>
                <a:lnTo>
                  <a:pt x="337300" y="72544"/>
                </a:lnTo>
                <a:lnTo>
                  <a:pt x="332689" y="84294"/>
                </a:lnTo>
                <a:lnTo>
                  <a:pt x="320109" y="93918"/>
                </a:lnTo>
                <a:lnTo>
                  <a:pt x="301445" y="100421"/>
                </a:lnTo>
                <a:lnTo>
                  <a:pt x="278578" y="102809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64436" y="8775349"/>
            <a:ext cx="337820" cy="102870"/>
          </a:xfrm>
          <a:custGeom>
            <a:avLst/>
            <a:gdLst/>
            <a:ahLst/>
            <a:cxnLst/>
            <a:rect l="l" t="t" r="r" b="b"/>
            <a:pathLst>
              <a:path w="337820" h="102870">
                <a:moveTo>
                  <a:pt x="278678" y="102809"/>
                </a:moveTo>
                <a:lnTo>
                  <a:pt x="58639" y="102809"/>
                </a:lnTo>
                <a:lnTo>
                  <a:pt x="35860" y="100421"/>
                </a:lnTo>
                <a:lnTo>
                  <a:pt x="17215" y="93918"/>
                </a:lnTo>
                <a:lnTo>
                  <a:pt x="4623" y="84294"/>
                </a:lnTo>
                <a:lnTo>
                  <a:pt x="0" y="72544"/>
                </a:lnTo>
                <a:lnTo>
                  <a:pt x="0" y="30460"/>
                </a:lnTo>
                <a:lnTo>
                  <a:pt x="4623" y="18638"/>
                </a:lnTo>
                <a:lnTo>
                  <a:pt x="17215" y="8952"/>
                </a:lnTo>
                <a:lnTo>
                  <a:pt x="35860" y="2405"/>
                </a:lnTo>
                <a:lnTo>
                  <a:pt x="58639" y="0"/>
                </a:lnTo>
                <a:lnTo>
                  <a:pt x="278678" y="0"/>
                </a:lnTo>
                <a:lnTo>
                  <a:pt x="301529" y="2405"/>
                </a:lnTo>
                <a:lnTo>
                  <a:pt x="320159" y="8952"/>
                </a:lnTo>
                <a:lnTo>
                  <a:pt x="332704" y="18638"/>
                </a:lnTo>
                <a:lnTo>
                  <a:pt x="337300" y="30460"/>
                </a:lnTo>
                <a:lnTo>
                  <a:pt x="337300" y="72544"/>
                </a:lnTo>
                <a:lnTo>
                  <a:pt x="332704" y="84294"/>
                </a:lnTo>
                <a:lnTo>
                  <a:pt x="320159" y="93918"/>
                </a:lnTo>
                <a:lnTo>
                  <a:pt x="301529" y="100421"/>
                </a:lnTo>
                <a:lnTo>
                  <a:pt x="278678" y="102809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90102" y="8775349"/>
            <a:ext cx="337820" cy="102870"/>
          </a:xfrm>
          <a:custGeom>
            <a:avLst/>
            <a:gdLst/>
            <a:ahLst/>
            <a:cxnLst/>
            <a:rect l="l" t="t" r="r" b="b"/>
            <a:pathLst>
              <a:path w="337820" h="102870">
                <a:moveTo>
                  <a:pt x="278661" y="102809"/>
                </a:moveTo>
                <a:lnTo>
                  <a:pt x="58621" y="102809"/>
                </a:lnTo>
                <a:lnTo>
                  <a:pt x="35811" y="100421"/>
                </a:lnTo>
                <a:lnTo>
                  <a:pt x="17177" y="93918"/>
                </a:lnTo>
                <a:lnTo>
                  <a:pt x="4609" y="84294"/>
                </a:lnTo>
                <a:lnTo>
                  <a:pt x="0" y="72544"/>
                </a:lnTo>
                <a:lnTo>
                  <a:pt x="0" y="30460"/>
                </a:lnTo>
                <a:lnTo>
                  <a:pt x="4609" y="18638"/>
                </a:lnTo>
                <a:lnTo>
                  <a:pt x="17177" y="8952"/>
                </a:lnTo>
                <a:lnTo>
                  <a:pt x="35811" y="2405"/>
                </a:lnTo>
                <a:lnTo>
                  <a:pt x="58621" y="0"/>
                </a:lnTo>
                <a:lnTo>
                  <a:pt x="278661" y="0"/>
                </a:lnTo>
                <a:lnTo>
                  <a:pt x="301471" y="2405"/>
                </a:lnTo>
                <a:lnTo>
                  <a:pt x="320106" y="8952"/>
                </a:lnTo>
                <a:lnTo>
                  <a:pt x="332674" y="18638"/>
                </a:lnTo>
                <a:lnTo>
                  <a:pt x="337283" y="30460"/>
                </a:lnTo>
                <a:lnTo>
                  <a:pt x="337283" y="72544"/>
                </a:lnTo>
                <a:lnTo>
                  <a:pt x="332674" y="84294"/>
                </a:lnTo>
                <a:lnTo>
                  <a:pt x="320106" y="93918"/>
                </a:lnTo>
                <a:lnTo>
                  <a:pt x="301471" y="100421"/>
                </a:lnTo>
                <a:lnTo>
                  <a:pt x="278661" y="102809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415848" y="8775349"/>
            <a:ext cx="337185" cy="102870"/>
          </a:xfrm>
          <a:custGeom>
            <a:avLst/>
            <a:gdLst/>
            <a:ahLst/>
            <a:cxnLst/>
            <a:rect l="l" t="t" r="r" b="b"/>
            <a:pathLst>
              <a:path w="337184" h="102870">
                <a:moveTo>
                  <a:pt x="278564" y="102809"/>
                </a:moveTo>
                <a:lnTo>
                  <a:pt x="58524" y="102809"/>
                </a:lnTo>
                <a:lnTo>
                  <a:pt x="35770" y="100421"/>
                </a:lnTo>
                <a:lnTo>
                  <a:pt x="17165" y="93918"/>
                </a:lnTo>
                <a:lnTo>
                  <a:pt x="4608" y="84294"/>
                </a:lnTo>
                <a:lnTo>
                  <a:pt x="0" y="72544"/>
                </a:lnTo>
                <a:lnTo>
                  <a:pt x="0" y="30460"/>
                </a:lnTo>
                <a:lnTo>
                  <a:pt x="4608" y="18638"/>
                </a:lnTo>
                <a:lnTo>
                  <a:pt x="17165" y="8952"/>
                </a:lnTo>
                <a:lnTo>
                  <a:pt x="35770" y="2405"/>
                </a:lnTo>
                <a:lnTo>
                  <a:pt x="58524" y="0"/>
                </a:lnTo>
                <a:lnTo>
                  <a:pt x="278564" y="0"/>
                </a:lnTo>
                <a:lnTo>
                  <a:pt x="301374" y="2405"/>
                </a:lnTo>
                <a:lnTo>
                  <a:pt x="320008" y="8952"/>
                </a:lnTo>
                <a:lnTo>
                  <a:pt x="332576" y="18638"/>
                </a:lnTo>
                <a:lnTo>
                  <a:pt x="337186" y="30460"/>
                </a:lnTo>
                <a:lnTo>
                  <a:pt x="337186" y="72544"/>
                </a:lnTo>
                <a:lnTo>
                  <a:pt x="332576" y="84294"/>
                </a:lnTo>
                <a:lnTo>
                  <a:pt x="320008" y="93918"/>
                </a:lnTo>
                <a:lnTo>
                  <a:pt x="301374" y="100421"/>
                </a:lnTo>
                <a:lnTo>
                  <a:pt x="278564" y="102809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941497" y="8775349"/>
            <a:ext cx="337820" cy="102870"/>
          </a:xfrm>
          <a:custGeom>
            <a:avLst/>
            <a:gdLst/>
            <a:ahLst/>
            <a:cxnLst/>
            <a:rect l="l" t="t" r="r" b="b"/>
            <a:pathLst>
              <a:path w="337820" h="102870">
                <a:moveTo>
                  <a:pt x="278564" y="102809"/>
                </a:moveTo>
                <a:lnTo>
                  <a:pt x="58524" y="102809"/>
                </a:lnTo>
                <a:lnTo>
                  <a:pt x="35770" y="100421"/>
                </a:lnTo>
                <a:lnTo>
                  <a:pt x="17165" y="93918"/>
                </a:lnTo>
                <a:lnTo>
                  <a:pt x="4608" y="84294"/>
                </a:lnTo>
                <a:lnTo>
                  <a:pt x="0" y="72544"/>
                </a:lnTo>
                <a:lnTo>
                  <a:pt x="0" y="30460"/>
                </a:lnTo>
                <a:lnTo>
                  <a:pt x="4608" y="18638"/>
                </a:lnTo>
                <a:lnTo>
                  <a:pt x="17165" y="8952"/>
                </a:lnTo>
                <a:lnTo>
                  <a:pt x="35770" y="2405"/>
                </a:lnTo>
                <a:lnTo>
                  <a:pt x="58524" y="0"/>
                </a:lnTo>
                <a:lnTo>
                  <a:pt x="278564" y="0"/>
                </a:lnTo>
                <a:lnTo>
                  <a:pt x="301388" y="2405"/>
                </a:lnTo>
                <a:lnTo>
                  <a:pt x="320030" y="8952"/>
                </a:lnTo>
                <a:lnTo>
                  <a:pt x="332600" y="18638"/>
                </a:lnTo>
                <a:lnTo>
                  <a:pt x="337210" y="30460"/>
                </a:lnTo>
                <a:lnTo>
                  <a:pt x="337210" y="72544"/>
                </a:lnTo>
                <a:lnTo>
                  <a:pt x="332600" y="84294"/>
                </a:lnTo>
                <a:lnTo>
                  <a:pt x="320030" y="93918"/>
                </a:lnTo>
                <a:lnTo>
                  <a:pt x="301388" y="100421"/>
                </a:lnTo>
                <a:lnTo>
                  <a:pt x="278564" y="102809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67146" y="8775349"/>
            <a:ext cx="337820" cy="102870"/>
          </a:xfrm>
          <a:custGeom>
            <a:avLst/>
            <a:gdLst/>
            <a:ahLst/>
            <a:cxnLst/>
            <a:rect l="l" t="t" r="r" b="b"/>
            <a:pathLst>
              <a:path w="337820" h="102870">
                <a:moveTo>
                  <a:pt x="278588" y="102809"/>
                </a:moveTo>
                <a:lnTo>
                  <a:pt x="58524" y="102809"/>
                </a:lnTo>
                <a:lnTo>
                  <a:pt x="35729" y="100421"/>
                </a:lnTo>
                <a:lnTo>
                  <a:pt x="17128" y="93918"/>
                </a:lnTo>
                <a:lnTo>
                  <a:pt x="4594" y="84294"/>
                </a:lnTo>
                <a:lnTo>
                  <a:pt x="0" y="72544"/>
                </a:lnTo>
                <a:lnTo>
                  <a:pt x="0" y="30460"/>
                </a:lnTo>
                <a:lnTo>
                  <a:pt x="4594" y="18638"/>
                </a:lnTo>
                <a:lnTo>
                  <a:pt x="17128" y="8952"/>
                </a:lnTo>
                <a:lnTo>
                  <a:pt x="35729" y="2405"/>
                </a:lnTo>
                <a:lnTo>
                  <a:pt x="58524" y="0"/>
                </a:lnTo>
                <a:lnTo>
                  <a:pt x="278588" y="0"/>
                </a:lnTo>
                <a:lnTo>
                  <a:pt x="301439" y="2405"/>
                </a:lnTo>
                <a:lnTo>
                  <a:pt x="320069" y="8952"/>
                </a:lnTo>
                <a:lnTo>
                  <a:pt x="332614" y="18638"/>
                </a:lnTo>
                <a:lnTo>
                  <a:pt x="337210" y="30460"/>
                </a:lnTo>
                <a:lnTo>
                  <a:pt x="337210" y="72544"/>
                </a:lnTo>
                <a:lnTo>
                  <a:pt x="332614" y="84294"/>
                </a:lnTo>
                <a:lnTo>
                  <a:pt x="320069" y="93918"/>
                </a:lnTo>
                <a:lnTo>
                  <a:pt x="301439" y="100421"/>
                </a:lnTo>
                <a:lnTo>
                  <a:pt x="278588" y="102809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92795" y="8775349"/>
            <a:ext cx="337820" cy="102870"/>
          </a:xfrm>
          <a:custGeom>
            <a:avLst/>
            <a:gdLst/>
            <a:ahLst/>
            <a:cxnLst/>
            <a:rect l="l" t="t" r="r" b="b"/>
            <a:pathLst>
              <a:path w="337820" h="102870">
                <a:moveTo>
                  <a:pt x="278685" y="102809"/>
                </a:moveTo>
                <a:lnTo>
                  <a:pt x="58548" y="102809"/>
                </a:lnTo>
                <a:lnTo>
                  <a:pt x="35739" y="100421"/>
                </a:lnTo>
                <a:lnTo>
                  <a:pt x="17131" y="93918"/>
                </a:lnTo>
                <a:lnTo>
                  <a:pt x="4594" y="84294"/>
                </a:lnTo>
                <a:lnTo>
                  <a:pt x="0" y="72544"/>
                </a:lnTo>
                <a:lnTo>
                  <a:pt x="0" y="30460"/>
                </a:lnTo>
                <a:lnTo>
                  <a:pt x="4594" y="18638"/>
                </a:lnTo>
                <a:lnTo>
                  <a:pt x="17131" y="8952"/>
                </a:lnTo>
                <a:lnTo>
                  <a:pt x="35739" y="2405"/>
                </a:lnTo>
                <a:lnTo>
                  <a:pt x="58548" y="0"/>
                </a:lnTo>
                <a:lnTo>
                  <a:pt x="278685" y="0"/>
                </a:lnTo>
                <a:lnTo>
                  <a:pt x="301439" y="2405"/>
                </a:lnTo>
                <a:lnTo>
                  <a:pt x="320045" y="8952"/>
                </a:lnTo>
                <a:lnTo>
                  <a:pt x="332602" y="18638"/>
                </a:lnTo>
                <a:lnTo>
                  <a:pt x="337210" y="30460"/>
                </a:lnTo>
                <a:lnTo>
                  <a:pt x="337210" y="72544"/>
                </a:lnTo>
                <a:lnTo>
                  <a:pt x="332602" y="84294"/>
                </a:lnTo>
                <a:lnTo>
                  <a:pt x="320045" y="93918"/>
                </a:lnTo>
                <a:lnTo>
                  <a:pt x="301439" y="100421"/>
                </a:lnTo>
                <a:lnTo>
                  <a:pt x="278685" y="102809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518443" y="8775349"/>
            <a:ext cx="337820" cy="102870"/>
          </a:xfrm>
          <a:custGeom>
            <a:avLst/>
            <a:gdLst/>
            <a:ahLst/>
            <a:cxnLst/>
            <a:rect l="l" t="t" r="r" b="b"/>
            <a:pathLst>
              <a:path w="337820" h="102870">
                <a:moveTo>
                  <a:pt x="278588" y="102809"/>
                </a:moveTo>
                <a:lnTo>
                  <a:pt x="58646" y="102809"/>
                </a:lnTo>
                <a:lnTo>
                  <a:pt x="35832" y="100421"/>
                </a:lnTo>
                <a:lnTo>
                  <a:pt x="17189" y="93918"/>
                </a:lnTo>
                <a:lnTo>
                  <a:pt x="4613" y="84294"/>
                </a:lnTo>
                <a:lnTo>
                  <a:pt x="0" y="72544"/>
                </a:lnTo>
                <a:lnTo>
                  <a:pt x="0" y="30460"/>
                </a:lnTo>
                <a:lnTo>
                  <a:pt x="4613" y="18638"/>
                </a:lnTo>
                <a:lnTo>
                  <a:pt x="17189" y="8952"/>
                </a:lnTo>
                <a:lnTo>
                  <a:pt x="35832" y="2405"/>
                </a:lnTo>
                <a:lnTo>
                  <a:pt x="58646" y="0"/>
                </a:lnTo>
                <a:lnTo>
                  <a:pt x="278588" y="0"/>
                </a:lnTo>
                <a:lnTo>
                  <a:pt x="301398" y="2405"/>
                </a:lnTo>
                <a:lnTo>
                  <a:pt x="320033" y="8952"/>
                </a:lnTo>
                <a:lnTo>
                  <a:pt x="332600" y="18638"/>
                </a:lnTo>
                <a:lnTo>
                  <a:pt x="337210" y="30460"/>
                </a:lnTo>
                <a:lnTo>
                  <a:pt x="337210" y="72544"/>
                </a:lnTo>
                <a:lnTo>
                  <a:pt x="332600" y="84294"/>
                </a:lnTo>
                <a:lnTo>
                  <a:pt x="320033" y="93918"/>
                </a:lnTo>
                <a:lnTo>
                  <a:pt x="301398" y="100421"/>
                </a:lnTo>
                <a:lnTo>
                  <a:pt x="278588" y="102809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044117" y="8775349"/>
            <a:ext cx="337820" cy="102870"/>
          </a:xfrm>
          <a:custGeom>
            <a:avLst/>
            <a:gdLst/>
            <a:ahLst/>
            <a:cxnLst/>
            <a:rect l="l" t="t" r="r" b="b"/>
            <a:pathLst>
              <a:path w="337820" h="102870">
                <a:moveTo>
                  <a:pt x="278564" y="102809"/>
                </a:moveTo>
                <a:lnTo>
                  <a:pt x="58524" y="102809"/>
                </a:lnTo>
                <a:lnTo>
                  <a:pt x="35770" y="100421"/>
                </a:lnTo>
                <a:lnTo>
                  <a:pt x="17165" y="93918"/>
                </a:lnTo>
                <a:lnTo>
                  <a:pt x="4608" y="84294"/>
                </a:lnTo>
                <a:lnTo>
                  <a:pt x="0" y="72544"/>
                </a:lnTo>
                <a:lnTo>
                  <a:pt x="0" y="30460"/>
                </a:lnTo>
                <a:lnTo>
                  <a:pt x="4608" y="18638"/>
                </a:lnTo>
                <a:lnTo>
                  <a:pt x="17165" y="8952"/>
                </a:lnTo>
                <a:lnTo>
                  <a:pt x="35770" y="2405"/>
                </a:lnTo>
                <a:lnTo>
                  <a:pt x="58524" y="0"/>
                </a:lnTo>
                <a:lnTo>
                  <a:pt x="278564" y="0"/>
                </a:lnTo>
                <a:lnTo>
                  <a:pt x="301378" y="2405"/>
                </a:lnTo>
                <a:lnTo>
                  <a:pt x="320021" y="8952"/>
                </a:lnTo>
                <a:lnTo>
                  <a:pt x="332597" y="18638"/>
                </a:lnTo>
                <a:lnTo>
                  <a:pt x="337210" y="30460"/>
                </a:lnTo>
                <a:lnTo>
                  <a:pt x="337210" y="72544"/>
                </a:lnTo>
                <a:lnTo>
                  <a:pt x="332597" y="84294"/>
                </a:lnTo>
                <a:lnTo>
                  <a:pt x="320021" y="93918"/>
                </a:lnTo>
                <a:lnTo>
                  <a:pt x="301378" y="100421"/>
                </a:lnTo>
                <a:lnTo>
                  <a:pt x="278564" y="102809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569765" y="8775349"/>
            <a:ext cx="337820" cy="102870"/>
          </a:xfrm>
          <a:custGeom>
            <a:avLst/>
            <a:gdLst/>
            <a:ahLst/>
            <a:cxnLst/>
            <a:rect l="l" t="t" r="r" b="b"/>
            <a:pathLst>
              <a:path w="337820" h="102870">
                <a:moveTo>
                  <a:pt x="278588" y="102809"/>
                </a:moveTo>
                <a:lnTo>
                  <a:pt x="58621" y="102809"/>
                </a:lnTo>
                <a:lnTo>
                  <a:pt x="35811" y="100421"/>
                </a:lnTo>
                <a:lnTo>
                  <a:pt x="17177" y="93918"/>
                </a:lnTo>
                <a:lnTo>
                  <a:pt x="4609" y="84294"/>
                </a:lnTo>
                <a:lnTo>
                  <a:pt x="0" y="72544"/>
                </a:lnTo>
                <a:lnTo>
                  <a:pt x="0" y="30460"/>
                </a:lnTo>
                <a:lnTo>
                  <a:pt x="4609" y="18638"/>
                </a:lnTo>
                <a:lnTo>
                  <a:pt x="17177" y="8952"/>
                </a:lnTo>
                <a:lnTo>
                  <a:pt x="35811" y="2405"/>
                </a:lnTo>
                <a:lnTo>
                  <a:pt x="58621" y="0"/>
                </a:lnTo>
                <a:lnTo>
                  <a:pt x="278588" y="0"/>
                </a:lnTo>
                <a:lnTo>
                  <a:pt x="301454" y="2405"/>
                </a:lnTo>
                <a:lnTo>
                  <a:pt x="320118" y="8952"/>
                </a:lnTo>
                <a:lnTo>
                  <a:pt x="332696" y="18638"/>
                </a:lnTo>
                <a:lnTo>
                  <a:pt x="337307" y="30460"/>
                </a:lnTo>
                <a:lnTo>
                  <a:pt x="337307" y="72544"/>
                </a:lnTo>
                <a:lnTo>
                  <a:pt x="332696" y="84294"/>
                </a:lnTo>
                <a:lnTo>
                  <a:pt x="320118" y="93918"/>
                </a:lnTo>
                <a:lnTo>
                  <a:pt x="301454" y="100421"/>
                </a:lnTo>
                <a:lnTo>
                  <a:pt x="278588" y="102809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095414" y="8775349"/>
            <a:ext cx="337820" cy="102870"/>
          </a:xfrm>
          <a:custGeom>
            <a:avLst/>
            <a:gdLst/>
            <a:ahLst/>
            <a:cxnLst/>
            <a:rect l="l" t="t" r="r" b="b"/>
            <a:pathLst>
              <a:path w="337820" h="102870">
                <a:moveTo>
                  <a:pt x="278588" y="102809"/>
                </a:moveTo>
                <a:lnTo>
                  <a:pt x="58621" y="102809"/>
                </a:lnTo>
                <a:lnTo>
                  <a:pt x="35811" y="100421"/>
                </a:lnTo>
                <a:lnTo>
                  <a:pt x="17177" y="93918"/>
                </a:lnTo>
                <a:lnTo>
                  <a:pt x="4609" y="84294"/>
                </a:lnTo>
                <a:lnTo>
                  <a:pt x="0" y="72544"/>
                </a:lnTo>
                <a:lnTo>
                  <a:pt x="0" y="30460"/>
                </a:lnTo>
                <a:lnTo>
                  <a:pt x="4609" y="18638"/>
                </a:lnTo>
                <a:lnTo>
                  <a:pt x="17177" y="8952"/>
                </a:lnTo>
                <a:lnTo>
                  <a:pt x="35811" y="2405"/>
                </a:lnTo>
                <a:lnTo>
                  <a:pt x="58621" y="0"/>
                </a:lnTo>
                <a:lnTo>
                  <a:pt x="278588" y="0"/>
                </a:lnTo>
                <a:lnTo>
                  <a:pt x="301439" y="2405"/>
                </a:lnTo>
                <a:lnTo>
                  <a:pt x="320069" y="8952"/>
                </a:lnTo>
                <a:lnTo>
                  <a:pt x="332614" y="18638"/>
                </a:lnTo>
                <a:lnTo>
                  <a:pt x="337210" y="30460"/>
                </a:lnTo>
                <a:lnTo>
                  <a:pt x="337210" y="72544"/>
                </a:lnTo>
                <a:lnTo>
                  <a:pt x="332614" y="84294"/>
                </a:lnTo>
                <a:lnTo>
                  <a:pt x="320069" y="93918"/>
                </a:lnTo>
                <a:lnTo>
                  <a:pt x="301439" y="100421"/>
                </a:lnTo>
                <a:lnTo>
                  <a:pt x="278588" y="102809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621063" y="8775349"/>
            <a:ext cx="337820" cy="102870"/>
          </a:xfrm>
          <a:custGeom>
            <a:avLst/>
            <a:gdLst/>
            <a:ahLst/>
            <a:cxnLst/>
            <a:rect l="l" t="t" r="r" b="b"/>
            <a:pathLst>
              <a:path w="337820" h="102870">
                <a:moveTo>
                  <a:pt x="278588" y="102809"/>
                </a:moveTo>
                <a:lnTo>
                  <a:pt x="58646" y="102809"/>
                </a:lnTo>
                <a:lnTo>
                  <a:pt x="35822" y="100421"/>
                </a:lnTo>
                <a:lnTo>
                  <a:pt x="17180" y="93918"/>
                </a:lnTo>
                <a:lnTo>
                  <a:pt x="4609" y="84294"/>
                </a:lnTo>
                <a:lnTo>
                  <a:pt x="0" y="72544"/>
                </a:lnTo>
                <a:lnTo>
                  <a:pt x="0" y="30460"/>
                </a:lnTo>
                <a:lnTo>
                  <a:pt x="4609" y="18638"/>
                </a:lnTo>
                <a:lnTo>
                  <a:pt x="17180" y="8952"/>
                </a:lnTo>
                <a:lnTo>
                  <a:pt x="35822" y="2405"/>
                </a:lnTo>
                <a:lnTo>
                  <a:pt x="58646" y="0"/>
                </a:lnTo>
                <a:lnTo>
                  <a:pt x="278588" y="0"/>
                </a:lnTo>
                <a:lnTo>
                  <a:pt x="301439" y="2405"/>
                </a:lnTo>
                <a:lnTo>
                  <a:pt x="320069" y="8952"/>
                </a:lnTo>
                <a:lnTo>
                  <a:pt x="332614" y="18638"/>
                </a:lnTo>
                <a:lnTo>
                  <a:pt x="337210" y="30460"/>
                </a:lnTo>
                <a:lnTo>
                  <a:pt x="337210" y="72544"/>
                </a:lnTo>
                <a:lnTo>
                  <a:pt x="332614" y="84294"/>
                </a:lnTo>
                <a:lnTo>
                  <a:pt x="320069" y="93918"/>
                </a:lnTo>
                <a:lnTo>
                  <a:pt x="301439" y="100421"/>
                </a:lnTo>
                <a:lnTo>
                  <a:pt x="278588" y="102809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23874" y="8970101"/>
            <a:ext cx="359410" cy="103505"/>
          </a:xfrm>
          <a:custGeom>
            <a:avLst/>
            <a:gdLst/>
            <a:ahLst/>
            <a:cxnLst/>
            <a:rect l="l" t="t" r="r" b="b"/>
            <a:pathLst>
              <a:path w="359410" h="103504">
                <a:moveTo>
                  <a:pt x="296567" y="102907"/>
                </a:moveTo>
                <a:lnTo>
                  <a:pt x="62340" y="102907"/>
                </a:lnTo>
                <a:lnTo>
                  <a:pt x="38065" y="100517"/>
                </a:lnTo>
                <a:lnTo>
                  <a:pt x="18250" y="94003"/>
                </a:lnTo>
                <a:lnTo>
                  <a:pt x="4895" y="84351"/>
                </a:lnTo>
                <a:lnTo>
                  <a:pt x="0" y="72544"/>
                </a:lnTo>
                <a:lnTo>
                  <a:pt x="0" y="30460"/>
                </a:lnTo>
                <a:lnTo>
                  <a:pt x="4895" y="18638"/>
                </a:lnTo>
                <a:lnTo>
                  <a:pt x="18250" y="8952"/>
                </a:lnTo>
                <a:lnTo>
                  <a:pt x="38065" y="2405"/>
                </a:lnTo>
                <a:lnTo>
                  <a:pt x="62340" y="0"/>
                </a:lnTo>
                <a:lnTo>
                  <a:pt x="296567" y="0"/>
                </a:lnTo>
                <a:lnTo>
                  <a:pt x="320858" y="2405"/>
                </a:lnTo>
                <a:lnTo>
                  <a:pt x="340705" y="8952"/>
                </a:lnTo>
                <a:lnTo>
                  <a:pt x="354092" y="18638"/>
                </a:lnTo>
                <a:lnTo>
                  <a:pt x="359002" y="30460"/>
                </a:lnTo>
                <a:lnTo>
                  <a:pt x="359002" y="72544"/>
                </a:lnTo>
                <a:lnTo>
                  <a:pt x="354092" y="84351"/>
                </a:lnTo>
                <a:lnTo>
                  <a:pt x="340705" y="94003"/>
                </a:lnTo>
                <a:lnTo>
                  <a:pt x="320858" y="100517"/>
                </a:lnTo>
                <a:lnTo>
                  <a:pt x="296567" y="102907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83507" y="8970101"/>
            <a:ext cx="359410" cy="103505"/>
          </a:xfrm>
          <a:custGeom>
            <a:avLst/>
            <a:gdLst/>
            <a:ahLst/>
            <a:cxnLst/>
            <a:rect l="l" t="t" r="r" b="b"/>
            <a:pathLst>
              <a:path w="359409" h="103504">
                <a:moveTo>
                  <a:pt x="296557" y="102907"/>
                </a:moveTo>
                <a:lnTo>
                  <a:pt x="62340" y="102907"/>
                </a:lnTo>
                <a:lnTo>
                  <a:pt x="38063" y="100517"/>
                </a:lnTo>
                <a:lnTo>
                  <a:pt x="18249" y="94003"/>
                </a:lnTo>
                <a:lnTo>
                  <a:pt x="4895" y="84351"/>
                </a:lnTo>
                <a:lnTo>
                  <a:pt x="0" y="72544"/>
                </a:lnTo>
                <a:lnTo>
                  <a:pt x="0" y="30460"/>
                </a:lnTo>
                <a:lnTo>
                  <a:pt x="4895" y="18638"/>
                </a:lnTo>
                <a:lnTo>
                  <a:pt x="18249" y="8952"/>
                </a:lnTo>
                <a:lnTo>
                  <a:pt x="38063" y="2405"/>
                </a:lnTo>
                <a:lnTo>
                  <a:pt x="62340" y="0"/>
                </a:lnTo>
                <a:lnTo>
                  <a:pt x="296557" y="0"/>
                </a:lnTo>
                <a:lnTo>
                  <a:pt x="320890" y="2405"/>
                </a:lnTo>
                <a:lnTo>
                  <a:pt x="340737" y="8952"/>
                </a:lnTo>
                <a:lnTo>
                  <a:pt x="354106" y="18638"/>
                </a:lnTo>
                <a:lnTo>
                  <a:pt x="359004" y="30460"/>
                </a:lnTo>
                <a:lnTo>
                  <a:pt x="359004" y="72544"/>
                </a:lnTo>
                <a:lnTo>
                  <a:pt x="354106" y="84351"/>
                </a:lnTo>
                <a:lnTo>
                  <a:pt x="340737" y="94003"/>
                </a:lnTo>
                <a:lnTo>
                  <a:pt x="320890" y="100517"/>
                </a:lnTo>
                <a:lnTo>
                  <a:pt x="296557" y="102907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43133" y="8970101"/>
            <a:ext cx="359410" cy="103505"/>
          </a:xfrm>
          <a:custGeom>
            <a:avLst/>
            <a:gdLst/>
            <a:ahLst/>
            <a:cxnLst/>
            <a:rect l="l" t="t" r="r" b="b"/>
            <a:pathLst>
              <a:path w="359409" h="103504">
                <a:moveTo>
                  <a:pt x="296569" y="102907"/>
                </a:moveTo>
                <a:lnTo>
                  <a:pt x="62447" y="102907"/>
                </a:lnTo>
                <a:lnTo>
                  <a:pt x="38155" y="100517"/>
                </a:lnTo>
                <a:lnTo>
                  <a:pt x="18304" y="94003"/>
                </a:lnTo>
                <a:lnTo>
                  <a:pt x="4912" y="84351"/>
                </a:lnTo>
                <a:lnTo>
                  <a:pt x="0" y="72544"/>
                </a:lnTo>
                <a:lnTo>
                  <a:pt x="0" y="30460"/>
                </a:lnTo>
                <a:lnTo>
                  <a:pt x="4912" y="18638"/>
                </a:lnTo>
                <a:lnTo>
                  <a:pt x="18304" y="8952"/>
                </a:lnTo>
                <a:lnTo>
                  <a:pt x="38155" y="2405"/>
                </a:lnTo>
                <a:lnTo>
                  <a:pt x="62447" y="0"/>
                </a:lnTo>
                <a:lnTo>
                  <a:pt x="296569" y="0"/>
                </a:lnTo>
                <a:lnTo>
                  <a:pt x="320917" y="2405"/>
                </a:lnTo>
                <a:lnTo>
                  <a:pt x="340798" y="8952"/>
                </a:lnTo>
                <a:lnTo>
                  <a:pt x="354200" y="18638"/>
                </a:lnTo>
                <a:lnTo>
                  <a:pt x="359114" y="30460"/>
                </a:lnTo>
                <a:lnTo>
                  <a:pt x="359114" y="72544"/>
                </a:lnTo>
                <a:lnTo>
                  <a:pt x="354200" y="84351"/>
                </a:lnTo>
                <a:lnTo>
                  <a:pt x="340798" y="94003"/>
                </a:lnTo>
                <a:lnTo>
                  <a:pt x="320917" y="100517"/>
                </a:lnTo>
                <a:lnTo>
                  <a:pt x="296569" y="102907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302868" y="8970101"/>
            <a:ext cx="359410" cy="103505"/>
          </a:xfrm>
          <a:custGeom>
            <a:avLst/>
            <a:gdLst/>
            <a:ahLst/>
            <a:cxnLst/>
            <a:rect l="l" t="t" r="r" b="b"/>
            <a:pathLst>
              <a:path w="359409" h="103504">
                <a:moveTo>
                  <a:pt x="296667" y="102907"/>
                </a:moveTo>
                <a:lnTo>
                  <a:pt x="62325" y="102907"/>
                </a:lnTo>
                <a:lnTo>
                  <a:pt x="38052" y="100517"/>
                </a:lnTo>
                <a:lnTo>
                  <a:pt x="18243" y="94003"/>
                </a:lnTo>
                <a:lnTo>
                  <a:pt x="4893" y="84351"/>
                </a:lnTo>
                <a:lnTo>
                  <a:pt x="0" y="72544"/>
                </a:lnTo>
                <a:lnTo>
                  <a:pt x="0" y="30460"/>
                </a:lnTo>
                <a:lnTo>
                  <a:pt x="4893" y="18638"/>
                </a:lnTo>
                <a:lnTo>
                  <a:pt x="18243" y="8952"/>
                </a:lnTo>
                <a:lnTo>
                  <a:pt x="38052" y="2405"/>
                </a:lnTo>
                <a:lnTo>
                  <a:pt x="62325" y="0"/>
                </a:lnTo>
                <a:lnTo>
                  <a:pt x="296667" y="0"/>
                </a:lnTo>
                <a:lnTo>
                  <a:pt x="320940" y="2405"/>
                </a:lnTo>
                <a:lnTo>
                  <a:pt x="340749" y="8952"/>
                </a:lnTo>
                <a:lnTo>
                  <a:pt x="354099" y="18638"/>
                </a:lnTo>
                <a:lnTo>
                  <a:pt x="358992" y="30460"/>
                </a:lnTo>
                <a:lnTo>
                  <a:pt x="358992" y="72544"/>
                </a:lnTo>
                <a:lnTo>
                  <a:pt x="354099" y="84351"/>
                </a:lnTo>
                <a:lnTo>
                  <a:pt x="340749" y="94003"/>
                </a:lnTo>
                <a:lnTo>
                  <a:pt x="320940" y="100517"/>
                </a:lnTo>
                <a:lnTo>
                  <a:pt x="296667" y="102907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62506" y="8970101"/>
            <a:ext cx="359410" cy="103505"/>
          </a:xfrm>
          <a:custGeom>
            <a:avLst/>
            <a:gdLst/>
            <a:ahLst/>
            <a:cxnLst/>
            <a:rect l="l" t="t" r="r" b="b"/>
            <a:pathLst>
              <a:path w="359409" h="103504">
                <a:moveTo>
                  <a:pt x="296642" y="102907"/>
                </a:moveTo>
                <a:lnTo>
                  <a:pt x="62422" y="102907"/>
                </a:lnTo>
                <a:lnTo>
                  <a:pt x="38134" y="100517"/>
                </a:lnTo>
                <a:lnTo>
                  <a:pt x="18291" y="94003"/>
                </a:lnTo>
                <a:lnTo>
                  <a:pt x="4908" y="84351"/>
                </a:lnTo>
                <a:lnTo>
                  <a:pt x="0" y="72544"/>
                </a:lnTo>
                <a:lnTo>
                  <a:pt x="0" y="30460"/>
                </a:lnTo>
                <a:lnTo>
                  <a:pt x="4908" y="18638"/>
                </a:lnTo>
                <a:lnTo>
                  <a:pt x="18291" y="8952"/>
                </a:lnTo>
                <a:lnTo>
                  <a:pt x="38134" y="2405"/>
                </a:lnTo>
                <a:lnTo>
                  <a:pt x="62422" y="0"/>
                </a:lnTo>
                <a:lnTo>
                  <a:pt x="296642" y="0"/>
                </a:lnTo>
                <a:lnTo>
                  <a:pt x="320944" y="2405"/>
                </a:lnTo>
                <a:lnTo>
                  <a:pt x="340795" y="8952"/>
                </a:lnTo>
                <a:lnTo>
                  <a:pt x="354181" y="18638"/>
                </a:lnTo>
                <a:lnTo>
                  <a:pt x="359090" y="30460"/>
                </a:lnTo>
                <a:lnTo>
                  <a:pt x="359090" y="72544"/>
                </a:lnTo>
                <a:lnTo>
                  <a:pt x="354181" y="84351"/>
                </a:lnTo>
                <a:lnTo>
                  <a:pt x="340795" y="94003"/>
                </a:lnTo>
                <a:lnTo>
                  <a:pt x="320944" y="100517"/>
                </a:lnTo>
                <a:lnTo>
                  <a:pt x="296642" y="102907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22120" y="8970101"/>
            <a:ext cx="359410" cy="103505"/>
          </a:xfrm>
          <a:custGeom>
            <a:avLst/>
            <a:gdLst/>
            <a:ahLst/>
            <a:cxnLst/>
            <a:rect l="l" t="t" r="r" b="b"/>
            <a:pathLst>
              <a:path w="359409" h="103504">
                <a:moveTo>
                  <a:pt x="296764" y="102907"/>
                </a:moveTo>
                <a:lnTo>
                  <a:pt x="62544" y="102907"/>
                </a:lnTo>
                <a:lnTo>
                  <a:pt x="38196" y="100517"/>
                </a:lnTo>
                <a:lnTo>
                  <a:pt x="18316" y="94003"/>
                </a:lnTo>
                <a:lnTo>
                  <a:pt x="4914" y="84351"/>
                </a:lnTo>
                <a:lnTo>
                  <a:pt x="0" y="72544"/>
                </a:lnTo>
                <a:lnTo>
                  <a:pt x="0" y="30460"/>
                </a:lnTo>
                <a:lnTo>
                  <a:pt x="4914" y="18638"/>
                </a:lnTo>
                <a:lnTo>
                  <a:pt x="18316" y="8952"/>
                </a:lnTo>
                <a:lnTo>
                  <a:pt x="38196" y="2405"/>
                </a:lnTo>
                <a:lnTo>
                  <a:pt x="62544" y="0"/>
                </a:lnTo>
                <a:lnTo>
                  <a:pt x="296764" y="0"/>
                </a:lnTo>
                <a:lnTo>
                  <a:pt x="321041" y="2405"/>
                </a:lnTo>
                <a:lnTo>
                  <a:pt x="340859" y="8952"/>
                </a:lnTo>
                <a:lnTo>
                  <a:pt x="354217" y="18638"/>
                </a:lnTo>
                <a:lnTo>
                  <a:pt x="359114" y="30460"/>
                </a:lnTo>
                <a:lnTo>
                  <a:pt x="359114" y="72544"/>
                </a:lnTo>
                <a:lnTo>
                  <a:pt x="354217" y="84351"/>
                </a:lnTo>
                <a:lnTo>
                  <a:pt x="340859" y="94003"/>
                </a:lnTo>
                <a:lnTo>
                  <a:pt x="321041" y="100517"/>
                </a:lnTo>
                <a:lnTo>
                  <a:pt x="296764" y="102907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81855" y="8970101"/>
            <a:ext cx="359410" cy="103505"/>
          </a:xfrm>
          <a:custGeom>
            <a:avLst/>
            <a:gdLst/>
            <a:ahLst/>
            <a:cxnLst/>
            <a:rect l="l" t="t" r="r" b="b"/>
            <a:pathLst>
              <a:path w="359409" h="103504">
                <a:moveTo>
                  <a:pt x="296667" y="102907"/>
                </a:moveTo>
                <a:lnTo>
                  <a:pt x="62447" y="102907"/>
                </a:lnTo>
                <a:lnTo>
                  <a:pt x="38145" y="100517"/>
                </a:lnTo>
                <a:lnTo>
                  <a:pt x="18295" y="94003"/>
                </a:lnTo>
                <a:lnTo>
                  <a:pt x="4909" y="84351"/>
                </a:lnTo>
                <a:lnTo>
                  <a:pt x="0" y="72544"/>
                </a:lnTo>
                <a:lnTo>
                  <a:pt x="0" y="30460"/>
                </a:lnTo>
                <a:lnTo>
                  <a:pt x="4909" y="18638"/>
                </a:lnTo>
                <a:lnTo>
                  <a:pt x="18295" y="8952"/>
                </a:lnTo>
                <a:lnTo>
                  <a:pt x="38145" y="2405"/>
                </a:lnTo>
                <a:lnTo>
                  <a:pt x="62447" y="0"/>
                </a:lnTo>
                <a:lnTo>
                  <a:pt x="296667" y="0"/>
                </a:lnTo>
                <a:lnTo>
                  <a:pt x="320955" y="2405"/>
                </a:lnTo>
                <a:lnTo>
                  <a:pt x="340798" y="8952"/>
                </a:lnTo>
                <a:lnTo>
                  <a:pt x="354181" y="18638"/>
                </a:lnTo>
                <a:lnTo>
                  <a:pt x="359090" y="30460"/>
                </a:lnTo>
                <a:lnTo>
                  <a:pt x="359090" y="72544"/>
                </a:lnTo>
                <a:lnTo>
                  <a:pt x="354181" y="84351"/>
                </a:lnTo>
                <a:lnTo>
                  <a:pt x="340798" y="94003"/>
                </a:lnTo>
                <a:lnTo>
                  <a:pt x="320955" y="100517"/>
                </a:lnTo>
                <a:lnTo>
                  <a:pt x="296667" y="102907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541590" y="8970101"/>
            <a:ext cx="359410" cy="103505"/>
          </a:xfrm>
          <a:custGeom>
            <a:avLst/>
            <a:gdLst/>
            <a:ahLst/>
            <a:cxnLst/>
            <a:rect l="l" t="t" r="r" b="b"/>
            <a:pathLst>
              <a:path w="359409" h="103504">
                <a:moveTo>
                  <a:pt x="296642" y="102907"/>
                </a:moveTo>
                <a:lnTo>
                  <a:pt x="62325" y="102907"/>
                </a:lnTo>
                <a:lnTo>
                  <a:pt x="38093" y="100517"/>
                </a:lnTo>
                <a:lnTo>
                  <a:pt x="18279" y="94003"/>
                </a:lnTo>
                <a:lnTo>
                  <a:pt x="4907" y="84351"/>
                </a:lnTo>
                <a:lnTo>
                  <a:pt x="0" y="72544"/>
                </a:lnTo>
                <a:lnTo>
                  <a:pt x="0" y="30460"/>
                </a:lnTo>
                <a:lnTo>
                  <a:pt x="4907" y="18638"/>
                </a:lnTo>
                <a:lnTo>
                  <a:pt x="18279" y="8952"/>
                </a:lnTo>
                <a:lnTo>
                  <a:pt x="38093" y="2405"/>
                </a:lnTo>
                <a:lnTo>
                  <a:pt x="62325" y="0"/>
                </a:lnTo>
                <a:lnTo>
                  <a:pt x="296642" y="0"/>
                </a:lnTo>
                <a:lnTo>
                  <a:pt x="320929" y="2405"/>
                </a:lnTo>
                <a:lnTo>
                  <a:pt x="340746" y="8952"/>
                </a:lnTo>
                <a:lnTo>
                  <a:pt x="354098" y="18638"/>
                </a:lnTo>
                <a:lnTo>
                  <a:pt x="358992" y="30460"/>
                </a:lnTo>
                <a:lnTo>
                  <a:pt x="358992" y="72544"/>
                </a:lnTo>
                <a:lnTo>
                  <a:pt x="354098" y="84351"/>
                </a:lnTo>
                <a:lnTo>
                  <a:pt x="340746" y="94003"/>
                </a:lnTo>
                <a:lnTo>
                  <a:pt x="320929" y="100517"/>
                </a:lnTo>
                <a:lnTo>
                  <a:pt x="296642" y="102907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01204" y="8970101"/>
            <a:ext cx="359410" cy="103505"/>
          </a:xfrm>
          <a:custGeom>
            <a:avLst/>
            <a:gdLst/>
            <a:ahLst/>
            <a:cxnLst/>
            <a:rect l="l" t="t" r="r" b="b"/>
            <a:pathLst>
              <a:path w="359409" h="103504">
                <a:moveTo>
                  <a:pt x="296667" y="102907"/>
                </a:moveTo>
                <a:lnTo>
                  <a:pt x="62447" y="102907"/>
                </a:lnTo>
                <a:lnTo>
                  <a:pt x="38155" y="100517"/>
                </a:lnTo>
                <a:lnTo>
                  <a:pt x="18304" y="94003"/>
                </a:lnTo>
                <a:lnTo>
                  <a:pt x="4912" y="84351"/>
                </a:lnTo>
                <a:lnTo>
                  <a:pt x="0" y="72544"/>
                </a:lnTo>
                <a:lnTo>
                  <a:pt x="0" y="30460"/>
                </a:lnTo>
                <a:lnTo>
                  <a:pt x="4912" y="18638"/>
                </a:lnTo>
                <a:lnTo>
                  <a:pt x="18304" y="8952"/>
                </a:lnTo>
                <a:lnTo>
                  <a:pt x="38155" y="2405"/>
                </a:lnTo>
                <a:lnTo>
                  <a:pt x="62447" y="0"/>
                </a:lnTo>
                <a:lnTo>
                  <a:pt x="296667" y="0"/>
                </a:lnTo>
                <a:lnTo>
                  <a:pt x="320959" y="2405"/>
                </a:lnTo>
                <a:lnTo>
                  <a:pt x="340810" y="8952"/>
                </a:lnTo>
                <a:lnTo>
                  <a:pt x="354201" y="18638"/>
                </a:lnTo>
                <a:lnTo>
                  <a:pt x="359114" y="30460"/>
                </a:lnTo>
                <a:lnTo>
                  <a:pt x="359114" y="72544"/>
                </a:lnTo>
                <a:lnTo>
                  <a:pt x="354201" y="84351"/>
                </a:lnTo>
                <a:lnTo>
                  <a:pt x="340810" y="94003"/>
                </a:lnTo>
                <a:lnTo>
                  <a:pt x="320959" y="100517"/>
                </a:lnTo>
                <a:lnTo>
                  <a:pt x="296667" y="102907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660939" y="8970101"/>
            <a:ext cx="359410" cy="103505"/>
          </a:xfrm>
          <a:custGeom>
            <a:avLst/>
            <a:gdLst/>
            <a:ahLst/>
            <a:cxnLst/>
            <a:rect l="l" t="t" r="r" b="b"/>
            <a:pathLst>
              <a:path w="359409" h="103504">
                <a:moveTo>
                  <a:pt x="296667" y="102907"/>
                </a:moveTo>
                <a:lnTo>
                  <a:pt x="62349" y="102907"/>
                </a:lnTo>
                <a:lnTo>
                  <a:pt x="38114" y="100517"/>
                </a:lnTo>
                <a:lnTo>
                  <a:pt x="18291" y="94003"/>
                </a:lnTo>
                <a:lnTo>
                  <a:pt x="4911" y="84351"/>
                </a:lnTo>
                <a:lnTo>
                  <a:pt x="0" y="72544"/>
                </a:lnTo>
                <a:lnTo>
                  <a:pt x="0" y="30460"/>
                </a:lnTo>
                <a:lnTo>
                  <a:pt x="4911" y="18638"/>
                </a:lnTo>
                <a:lnTo>
                  <a:pt x="18291" y="8952"/>
                </a:lnTo>
                <a:lnTo>
                  <a:pt x="38114" y="2405"/>
                </a:lnTo>
                <a:lnTo>
                  <a:pt x="62349" y="0"/>
                </a:lnTo>
                <a:lnTo>
                  <a:pt x="296667" y="0"/>
                </a:lnTo>
                <a:lnTo>
                  <a:pt x="320955" y="2405"/>
                </a:lnTo>
                <a:lnTo>
                  <a:pt x="340798" y="8952"/>
                </a:lnTo>
                <a:lnTo>
                  <a:pt x="354181" y="18638"/>
                </a:lnTo>
                <a:lnTo>
                  <a:pt x="359090" y="30460"/>
                </a:lnTo>
                <a:lnTo>
                  <a:pt x="359090" y="72544"/>
                </a:lnTo>
                <a:lnTo>
                  <a:pt x="354181" y="84351"/>
                </a:lnTo>
                <a:lnTo>
                  <a:pt x="340798" y="94003"/>
                </a:lnTo>
                <a:lnTo>
                  <a:pt x="320955" y="100517"/>
                </a:lnTo>
                <a:lnTo>
                  <a:pt x="296667" y="102907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220577" y="8970101"/>
            <a:ext cx="359410" cy="103505"/>
          </a:xfrm>
          <a:custGeom>
            <a:avLst/>
            <a:gdLst/>
            <a:ahLst/>
            <a:cxnLst/>
            <a:rect l="l" t="t" r="r" b="b"/>
            <a:pathLst>
              <a:path w="359409" h="103504">
                <a:moveTo>
                  <a:pt x="296667" y="102907"/>
                </a:moveTo>
                <a:lnTo>
                  <a:pt x="62422" y="102907"/>
                </a:lnTo>
                <a:lnTo>
                  <a:pt x="38134" y="100517"/>
                </a:lnTo>
                <a:lnTo>
                  <a:pt x="18291" y="94003"/>
                </a:lnTo>
                <a:lnTo>
                  <a:pt x="4908" y="84351"/>
                </a:lnTo>
                <a:lnTo>
                  <a:pt x="0" y="72544"/>
                </a:lnTo>
                <a:lnTo>
                  <a:pt x="0" y="30460"/>
                </a:lnTo>
                <a:lnTo>
                  <a:pt x="4908" y="18638"/>
                </a:lnTo>
                <a:lnTo>
                  <a:pt x="18291" y="8952"/>
                </a:lnTo>
                <a:lnTo>
                  <a:pt x="38134" y="2405"/>
                </a:lnTo>
                <a:lnTo>
                  <a:pt x="62422" y="0"/>
                </a:lnTo>
                <a:lnTo>
                  <a:pt x="296667" y="0"/>
                </a:lnTo>
                <a:lnTo>
                  <a:pt x="320955" y="2405"/>
                </a:lnTo>
                <a:lnTo>
                  <a:pt x="340798" y="8952"/>
                </a:lnTo>
                <a:lnTo>
                  <a:pt x="354181" y="18638"/>
                </a:lnTo>
                <a:lnTo>
                  <a:pt x="359090" y="30460"/>
                </a:lnTo>
                <a:lnTo>
                  <a:pt x="359090" y="72544"/>
                </a:lnTo>
                <a:lnTo>
                  <a:pt x="354181" y="84351"/>
                </a:lnTo>
                <a:lnTo>
                  <a:pt x="340798" y="94003"/>
                </a:lnTo>
                <a:lnTo>
                  <a:pt x="320955" y="100517"/>
                </a:lnTo>
                <a:lnTo>
                  <a:pt x="296667" y="102907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780312" y="8970101"/>
            <a:ext cx="359410" cy="103505"/>
          </a:xfrm>
          <a:custGeom>
            <a:avLst/>
            <a:gdLst/>
            <a:ahLst/>
            <a:cxnLst/>
            <a:rect l="l" t="t" r="r" b="b"/>
            <a:pathLst>
              <a:path w="359409" h="103504">
                <a:moveTo>
                  <a:pt x="296642" y="102907"/>
                </a:moveTo>
                <a:lnTo>
                  <a:pt x="62422" y="102907"/>
                </a:lnTo>
                <a:lnTo>
                  <a:pt x="38093" y="100517"/>
                </a:lnTo>
                <a:lnTo>
                  <a:pt x="18255" y="94003"/>
                </a:lnTo>
                <a:lnTo>
                  <a:pt x="4895" y="84351"/>
                </a:lnTo>
                <a:lnTo>
                  <a:pt x="0" y="72544"/>
                </a:lnTo>
                <a:lnTo>
                  <a:pt x="0" y="30460"/>
                </a:lnTo>
                <a:lnTo>
                  <a:pt x="4895" y="18638"/>
                </a:lnTo>
                <a:lnTo>
                  <a:pt x="18255" y="8952"/>
                </a:lnTo>
                <a:lnTo>
                  <a:pt x="38093" y="2405"/>
                </a:lnTo>
                <a:lnTo>
                  <a:pt x="62422" y="0"/>
                </a:lnTo>
                <a:lnTo>
                  <a:pt x="296642" y="0"/>
                </a:lnTo>
                <a:lnTo>
                  <a:pt x="320934" y="2405"/>
                </a:lnTo>
                <a:lnTo>
                  <a:pt x="340786" y="8952"/>
                </a:lnTo>
                <a:lnTo>
                  <a:pt x="354177" y="18638"/>
                </a:lnTo>
                <a:lnTo>
                  <a:pt x="359090" y="30460"/>
                </a:lnTo>
                <a:lnTo>
                  <a:pt x="359090" y="72544"/>
                </a:lnTo>
                <a:lnTo>
                  <a:pt x="354177" y="84351"/>
                </a:lnTo>
                <a:lnTo>
                  <a:pt x="340786" y="94003"/>
                </a:lnTo>
                <a:lnTo>
                  <a:pt x="320934" y="100517"/>
                </a:lnTo>
                <a:lnTo>
                  <a:pt x="296642" y="102907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08329" y="9141264"/>
            <a:ext cx="1506220" cy="115570"/>
          </a:xfrm>
          <a:custGeom>
            <a:avLst/>
            <a:gdLst/>
            <a:ahLst/>
            <a:cxnLst/>
            <a:rect l="l" t="t" r="r" b="b"/>
            <a:pathLst>
              <a:path w="1506220" h="115570">
                <a:moveTo>
                  <a:pt x="1443718" y="115359"/>
                </a:moveTo>
                <a:lnTo>
                  <a:pt x="62349" y="115359"/>
                </a:lnTo>
                <a:lnTo>
                  <a:pt x="38073" y="112685"/>
                </a:lnTo>
                <a:lnTo>
                  <a:pt x="18255" y="105389"/>
                </a:lnTo>
                <a:lnTo>
                  <a:pt x="4897" y="94562"/>
                </a:lnTo>
                <a:lnTo>
                  <a:pt x="0" y="81292"/>
                </a:lnTo>
                <a:lnTo>
                  <a:pt x="0" y="34164"/>
                </a:lnTo>
                <a:lnTo>
                  <a:pt x="4897" y="20879"/>
                </a:lnTo>
                <a:lnTo>
                  <a:pt x="18255" y="10018"/>
                </a:lnTo>
                <a:lnTo>
                  <a:pt x="38073" y="2689"/>
                </a:lnTo>
                <a:lnTo>
                  <a:pt x="62349" y="0"/>
                </a:lnTo>
                <a:lnTo>
                  <a:pt x="1443718" y="0"/>
                </a:lnTo>
                <a:lnTo>
                  <a:pt x="1468048" y="2689"/>
                </a:lnTo>
                <a:lnTo>
                  <a:pt x="1487886" y="10018"/>
                </a:lnTo>
                <a:lnTo>
                  <a:pt x="1501246" y="20879"/>
                </a:lnTo>
                <a:lnTo>
                  <a:pt x="1506141" y="34164"/>
                </a:lnTo>
                <a:lnTo>
                  <a:pt x="1506141" y="81292"/>
                </a:lnTo>
                <a:lnTo>
                  <a:pt x="1501246" y="94562"/>
                </a:lnTo>
                <a:lnTo>
                  <a:pt x="1487886" y="105389"/>
                </a:lnTo>
                <a:lnTo>
                  <a:pt x="1468048" y="112685"/>
                </a:lnTo>
                <a:lnTo>
                  <a:pt x="1443718" y="115359"/>
                </a:lnTo>
                <a:close/>
              </a:path>
            </a:pathLst>
          </a:custGeom>
          <a:solidFill>
            <a:srgbClr val="172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46471" y="4233709"/>
            <a:ext cx="196454" cy="1964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014856" y="8581938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5" h="97154">
                <a:moveTo>
                  <a:pt x="262400" y="96888"/>
                </a:moveTo>
                <a:lnTo>
                  <a:pt x="55203" y="96888"/>
                </a:lnTo>
                <a:lnTo>
                  <a:pt x="33728" y="94620"/>
                </a:lnTo>
                <a:lnTo>
                  <a:pt x="16179" y="88453"/>
                </a:lnTo>
                <a:lnTo>
                  <a:pt x="4342" y="79339"/>
                </a:lnTo>
                <a:lnTo>
                  <a:pt x="0" y="68231"/>
                </a:lnTo>
                <a:lnTo>
                  <a:pt x="0" y="28632"/>
                </a:lnTo>
                <a:lnTo>
                  <a:pt x="4342" y="17497"/>
                </a:lnTo>
                <a:lnTo>
                  <a:pt x="16179" y="8394"/>
                </a:lnTo>
                <a:lnTo>
                  <a:pt x="33728" y="2253"/>
                </a:lnTo>
                <a:lnTo>
                  <a:pt x="55203" y="0"/>
                </a:lnTo>
                <a:lnTo>
                  <a:pt x="262400" y="0"/>
                </a:lnTo>
                <a:lnTo>
                  <a:pt x="283929" y="2253"/>
                </a:lnTo>
                <a:lnTo>
                  <a:pt x="301505" y="8394"/>
                </a:lnTo>
                <a:lnTo>
                  <a:pt x="313352" y="17497"/>
                </a:lnTo>
                <a:lnTo>
                  <a:pt x="317696" y="28632"/>
                </a:lnTo>
                <a:lnTo>
                  <a:pt x="317696" y="68231"/>
                </a:lnTo>
                <a:lnTo>
                  <a:pt x="313352" y="79339"/>
                </a:lnTo>
                <a:lnTo>
                  <a:pt x="301505" y="88453"/>
                </a:lnTo>
                <a:lnTo>
                  <a:pt x="283929" y="94620"/>
                </a:lnTo>
                <a:lnTo>
                  <a:pt x="262400" y="96888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10058" y="8581938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385" y="96888"/>
                </a:moveTo>
                <a:lnTo>
                  <a:pt x="55186" y="96888"/>
                </a:lnTo>
                <a:lnTo>
                  <a:pt x="33714" y="94620"/>
                </a:lnTo>
                <a:lnTo>
                  <a:pt x="16172" y="88453"/>
                </a:lnTo>
                <a:lnTo>
                  <a:pt x="4340" y="79339"/>
                </a:lnTo>
                <a:lnTo>
                  <a:pt x="0" y="68231"/>
                </a:lnTo>
                <a:lnTo>
                  <a:pt x="0" y="28632"/>
                </a:lnTo>
                <a:lnTo>
                  <a:pt x="4340" y="17497"/>
                </a:lnTo>
                <a:lnTo>
                  <a:pt x="16172" y="8394"/>
                </a:lnTo>
                <a:lnTo>
                  <a:pt x="33714" y="2253"/>
                </a:lnTo>
                <a:lnTo>
                  <a:pt x="55186" y="0"/>
                </a:lnTo>
                <a:lnTo>
                  <a:pt x="262385" y="0"/>
                </a:lnTo>
                <a:lnTo>
                  <a:pt x="283902" y="2253"/>
                </a:lnTo>
                <a:lnTo>
                  <a:pt x="301448" y="8394"/>
                </a:lnTo>
                <a:lnTo>
                  <a:pt x="313266" y="17497"/>
                </a:lnTo>
                <a:lnTo>
                  <a:pt x="317596" y="28632"/>
                </a:lnTo>
                <a:lnTo>
                  <a:pt x="317596" y="68231"/>
                </a:lnTo>
                <a:lnTo>
                  <a:pt x="313266" y="79339"/>
                </a:lnTo>
                <a:lnTo>
                  <a:pt x="301448" y="88453"/>
                </a:lnTo>
                <a:lnTo>
                  <a:pt x="283902" y="94620"/>
                </a:lnTo>
                <a:lnTo>
                  <a:pt x="262385" y="96888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05153" y="8581938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507" y="96888"/>
                </a:moveTo>
                <a:lnTo>
                  <a:pt x="55308" y="96888"/>
                </a:lnTo>
                <a:lnTo>
                  <a:pt x="33817" y="94620"/>
                </a:lnTo>
                <a:lnTo>
                  <a:pt x="16233" y="88453"/>
                </a:lnTo>
                <a:lnTo>
                  <a:pt x="4359" y="79339"/>
                </a:lnTo>
                <a:lnTo>
                  <a:pt x="0" y="68231"/>
                </a:lnTo>
                <a:lnTo>
                  <a:pt x="0" y="28632"/>
                </a:lnTo>
                <a:lnTo>
                  <a:pt x="4359" y="17497"/>
                </a:lnTo>
                <a:lnTo>
                  <a:pt x="16233" y="8394"/>
                </a:lnTo>
                <a:lnTo>
                  <a:pt x="33817" y="2253"/>
                </a:lnTo>
                <a:lnTo>
                  <a:pt x="55308" y="0"/>
                </a:lnTo>
                <a:lnTo>
                  <a:pt x="262507" y="0"/>
                </a:lnTo>
                <a:lnTo>
                  <a:pt x="283979" y="2253"/>
                </a:lnTo>
                <a:lnTo>
                  <a:pt x="301521" y="8394"/>
                </a:lnTo>
                <a:lnTo>
                  <a:pt x="313354" y="17497"/>
                </a:lnTo>
                <a:lnTo>
                  <a:pt x="317694" y="28632"/>
                </a:lnTo>
                <a:lnTo>
                  <a:pt x="317694" y="68231"/>
                </a:lnTo>
                <a:lnTo>
                  <a:pt x="313354" y="79339"/>
                </a:lnTo>
                <a:lnTo>
                  <a:pt x="301521" y="88453"/>
                </a:lnTo>
                <a:lnTo>
                  <a:pt x="283979" y="94620"/>
                </a:lnTo>
                <a:lnTo>
                  <a:pt x="262507" y="96888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00346" y="8581938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507" y="96888"/>
                </a:moveTo>
                <a:lnTo>
                  <a:pt x="55210" y="96888"/>
                </a:lnTo>
                <a:lnTo>
                  <a:pt x="33735" y="94620"/>
                </a:lnTo>
                <a:lnTo>
                  <a:pt x="16184" y="88453"/>
                </a:lnTo>
                <a:lnTo>
                  <a:pt x="4343" y="79339"/>
                </a:lnTo>
                <a:lnTo>
                  <a:pt x="0" y="68231"/>
                </a:lnTo>
                <a:lnTo>
                  <a:pt x="0" y="28632"/>
                </a:lnTo>
                <a:lnTo>
                  <a:pt x="4343" y="17497"/>
                </a:lnTo>
                <a:lnTo>
                  <a:pt x="16184" y="8394"/>
                </a:lnTo>
                <a:lnTo>
                  <a:pt x="33735" y="2253"/>
                </a:lnTo>
                <a:lnTo>
                  <a:pt x="55210" y="0"/>
                </a:lnTo>
                <a:lnTo>
                  <a:pt x="262507" y="0"/>
                </a:lnTo>
                <a:lnTo>
                  <a:pt x="283979" y="2253"/>
                </a:lnTo>
                <a:lnTo>
                  <a:pt x="301521" y="8394"/>
                </a:lnTo>
                <a:lnTo>
                  <a:pt x="313354" y="17497"/>
                </a:lnTo>
                <a:lnTo>
                  <a:pt x="317694" y="28632"/>
                </a:lnTo>
                <a:lnTo>
                  <a:pt x="317694" y="68231"/>
                </a:lnTo>
                <a:lnTo>
                  <a:pt x="313354" y="79339"/>
                </a:lnTo>
                <a:lnTo>
                  <a:pt x="301521" y="88453"/>
                </a:lnTo>
                <a:lnTo>
                  <a:pt x="283979" y="94620"/>
                </a:lnTo>
                <a:lnTo>
                  <a:pt x="262507" y="96888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995563" y="8581938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385" y="96888"/>
                </a:moveTo>
                <a:lnTo>
                  <a:pt x="55089" y="96888"/>
                </a:lnTo>
                <a:lnTo>
                  <a:pt x="33632" y="94620"/>
                </a:lnTo>
                <a:lnTo>
                  <a:pt x="16123" y="88453"/>
                </a:lnTo>
                <a:lnTo>
                  <a:pt x="4324" y="79339"/>
                </a:lnTo>
                <a:lnTo>
                  <a:pt x="0" y="68231"/>
                </a:lnTo>
                <a:lnTo>
                  <a:pt x="0" y="28632"/>
                </a:lnTo>
                <a:lnTo>
                  <a:pt x="4324" y="17497"/>
                </a:lnTo>
                <a:lnTo>
                  <a:pt x="16123" y="8394"/>
                </a:lnTo>
                <a:lnTo>
                  <a:pt x="33632" y="2253"/>
                </a:lnTo>
                <a:lnTo>
                  <a:pt x="55089" y="0"/>
                </a:lnTo>
                <a:lnTo>
                  <a:pt x="262385" y="0"/>
                </a:lnTo>
                <a:lnTo>
                  <a:pt x="283917" y="2253"/>
                </a:lnTo>
                <a:lnTo>
                  <a:pt x="301497" y="8394"/>
                </a:lnTo>
                <a:lnTo>
                  <a:pt x="313348" y="17497"/>
                </a:lnTo>
                <a:lnTo>
                  <a:pt x="317694" y="28632"/>
                </a:lnTo>
                <a:lnTo>
                  <a:pt x="317694" y="68231"/>
                </a:lnTo>
                <a:lnTo>
                  <a:pt x="313348" y="79339"/>
                </a:lnTo>
                <a:lnTo>
                  <a:pt x="301497" y="88453"/>
                </a:lnTo>
                <a:lnTo>
                  <a:pt x="283917" y="94620"/>
                </a:lnTo>
                <a:lnTo>
                  <a:pt x="262385" y="96888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490658" y="8581938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483" y="96888"/>
                </a:moveTo>
                <a:lnTo>
                  <a:pt x="55210" y="96888"/>
                </a:lnTo>
                <a:lnTo>
                  <a:pt x="33735" y="94620"/>
                </a:lnTo>
                <a:lnTo>
                  <a:pt x="16184" y="88453"/>
                </a:lnTo>
                <a:lnTo>
                  <a:pt x="4343" y="79339"/>
                </a:lnTo>
                <a:lnTo>
                  <a:pt x="0" y="68231"/>
                </a:lnTo>
                <a:lnTo>
                  <a:pt x="0" y="28632"/>
                </a:lnTo>
                <a:lnTo>
                  <a:pt x="4343" y="17497"/>
                </a:lnTo>
                <a:lnTo>
                  <a:pt x="16184" y="8394"/>
                </a:lnTo>
                <a:lnTo>
                  <a:pt x="33735" y="2253"/>
                </a:lnTo>
                <a:lnTo>
                  <a:pt x="55210" y="0"/>
                </a:lnTo>
                <a:lnTo>
                  <a:pt x="262483" y="0"/>
                </a:lnTo>
                <a:lnTo>
                  <a:pt x="283999" y="2253"/>
                </a:lnTo>
                <a:lnTo>
                  <a:pt x="301546" y="8394"/>
                </a:lnTo>
                <a:lnTo>
                  <a:pt x="313364" y="17497"/>
                </a:lnTo>
                <a:lnTo>
                  <a:pt x="317694" y="28632"/>
                </a:lnTo>
                <a:lnTo>
                  <a:pt x="317694" y="68231"/>
                </a:lnTo>
                <a:lnTo>
                  <a:pt x="313364" y="79339"/>
                </a:lnTo>
                <a:lnTo>
                  <a:pt x="301546" y="88453"/>
                </a:lnTo>
                <a:lnTo>
                  <a:pt x="283999" y="94620"/>
                </a:lnTo>
                <a:lnTo>
                  <a:pt x="262483" y="96888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985851" y="8581938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507" y="96888"/>
                </a:moveTo>
                <a:lnTo>
                  <a:pt x="55210" y="96888"/>
                </a:lnTo>
                <a:lnTo>
                  <a:pt x="33735" y="94620"/>
                </a:lnTo>
                <a:lnTo>
                  <a:pt x="16184" y="88453"/>
                </a:lnTo>
                <a:lnTo>
                  <a:pt x="4343" y="79339"/>
                </a:lnTo>
                <a:lnTo>
                  <a:pt x="0" y="68231"/>
                </a:lnTo>
                <a:lnTo>
                  <a:pt x="0" y="28632"/>
                </a:lnTo>
                <a:lnTo>
                  <a:pt x="4343" y="17497"/>
                </a:lnTo>
                <a:lnTo>
                  <a:pt x="16184" y="8394"/>
                </a:lnTo>
                <a:lnTo>
                  <a:pt x="33735" y="2253"/>
                </a:lnTo>
                <a:lnTo>
                  <a:pt x="55210" y="0"/>
                </a:lnTo>
                <a:lnTo>
                  <a:pt x="262507" y="0"/>
                </a:lnTo>
                <a:lnTo>
                  <a:pt x="283979" y="2253"/>
                </a:lnTo>
                <a:lnTo>
                  <a:pt x="301521" y="8394"/>
                </a:lnTo>
                <a:lnTo>
                  <a:pt x="313354" y="17497"/>
                </a:lnTo>
                <a:lnTo>
                  <a:pt x="317694" y="28632"/>
                </a:lnTo>
                <a:lnTo>
                  <a:pt x="317694" y="68231"/>
                </a:lnTo>
                <a:lnTo>
                  <a:pt x="313354" y="79339"/>
                </a:lnTo>
                <a:lnTo>
                  <a:pt x="301521" y="88453"/>
                </a:lnTo>
                <a:lnTo>
                  <a:pt x="283979" y="94620"/>
                </a:lnTo>
                <a:lnTo>
                  <a:pt x="262507" y="96888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480946" y="8581938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605" y="96888"/>
                </a:moveTo>
                <a:lnTo>
                  <a:pt x="55308" y="96888"/>
                </a:lnTo>
                <a:lnTo>
                  <a:pt x="33817" y="94620"/>
                </a:lnTo>
                <a:lnTo>
                  <a:pt x="16233" y="88453"/>
                </a:lnTo>
                <a:lnTo>
                  <a:pt x="4359" y="79339"/>
                </a:lnTo>
                <a:lnTo>
                  <a:pt x="0" y="68231"/>
                </a:lnTo>
                <a:lnTo>
                  <a:pt x="0" y="28632"/>
                </a:lnTo>
                <a:lnTo>
                  <a:pt x="4359" y="17497"/>
                </a:lnTo>
                <a:lnTo>
                  <a:pt x="16233" y="8394"/>
                </a:lnTo>
                <a:lnTo>
                  <a:pt x="33817" y="2253"/>
                </a:lnTo>
                <a:lnTo>
                  <a:pt x="55308" y="0"/>
                </a:lnTo>
                <a:lnTo>
                  <a:pt x="262605" y="0"/>
                </a:lnTo>
                <a:lnTo>
                  <a:pt x="284061" y="2253"/>
                </a:lnTo>
                <a:lnTo>
                  <a:pt x="301570" y="8394"/>
                </a:lnTo>
                <a:lnTo>
                  <a:pt x="313369" y="17497"/>
                </a:lnTo>
                <a:lnTo>
                  <a:pt x="317694" y="28632"/>
                </a:lnTo>
                <a:lnTo>
                  <a:pt x="317694" y="68231"/>
                </a:lnTo>
                <a:lnTo>
                  <a:pt x="313369" y="79339"/>
                </a:lnTo>
                <a:lnTo>
                  <a:pt x="301570" y="88453"/>
                </a:lnTo>
                <a:lnTo>
                  <a:pt x="284061" y="94620"/>
                </a:lnTo>
                <a:lnTo>
                  <a:pt x="262605" y="96888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976163" y="8581938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483" y="96888"/>
                </a:moveTo>
                <a:lnTo>
                  <a:pt x="55284" y="96888"/>
                </a:lnTo>
                <a:lnTo>
                  <a:pt x="33756" y="94620"/>
                </a:lnTo>
                <a:lnTo>
                  <a:pt x="16184" y="88453"/>
                </a:lnTo>
                <a:lnTo>
                  <a:pt x="4341" y="79339"/>
                </a:lnTo>
                <a:lnTo>
                  <a:pt x="0" y="68231"/>
                </a:lnTo>
                <a:lnTo>
                  <a:pt x="0" y="28632"/>
                </a:lnTo>
                <a:lnTo>
                  <a:pt x="4341" y="17497"/>
                </a:lnTo>
                <a:lnTo>
                  <a:pt x="16184" y="8394"/>
                </a:lnTo>
                <a:lnTo>
                  <a:pt x="33756" y="2253"/>
                </a:lnTo>
                <a:lnTo>
                  <a:pt x="55284" y="0"/>
                </a:lnTo>
                <a:lnTo>
                  <a:pt x="262483" y="0"/>
                </a:lnTo>
                <a:lnTo>
                  <a:pt x="283958" y="2253"/>
                </a:lnTo>
                <a:lnTo>
                  <a:pt x="301509" y="8394"/>
                </a:lnTo>
                <a:lnTo>
                  <a:pt x="313350" y="17497"/>
                </a:lnTo>
                <a:lnTo>
                  <a:pt x="317694" y="28632"/>
                </a:lnTo>
                <a:lnTo>
                  <a:pt x="317694" y="68231"/>
                </a:lnTo>
                <a:lnTo>
                  <a:pt x="313350" y="79339"/>
                </a:lnTo>
                <a:lnTo>
                  <a:pt x="301509" y="88453"/>
                </a:lnTo>
                <a:lnTo>
                  <a:pt x="283958" y="94620"/>
                </a:lnTo>
                <a:lnTo>
                  <a:pt x="262483" y="96888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471356" y="8581938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385" y="96888"/>
                </a:moveTo>
                <a:lnTo>
                  <a:pt x="55210" y="96888"/>
                </a:lnTo>
                <a:lnTo>
                  <a:pt x="33725" y="94620"/>
                </a:lnTo>
                <a:lnTo>
                  <a:pt x="16175" y="88453"/>
                </a:lnTo>
                <a:lnTo>
                  <a:pt x="4340" y="79339"/>
                </a:lnTo>
                <a:lnTo>
                  <a:pt x="0" y="68231"/>
                </a:lnTo>
                <a:lnTo>
                  <a:pt x="0" y="28632"/>
                </a:lnTo>
                <a:lnTo>
                  <a:pt x="4340" y="17497"/>
                </a:lnTo>
                <a:lnTo>
                  <a:pt x="16175" y="8394"/>
                </a:lnTo>
                <a:lnTo>
                  <a:pt x="33725" y="2253"/>
                </a:lnTo>
                <a:lnTo>
                  <a:pt x="55210" y="0"/>
                </a:lnTo>
                <a:lnTo>
                  <a:pt x="262385" y="0"/>
                </a:lnTo>
                <a:lnTo>
                  <a:pt x="283917" y="2253"/>
                </a:lnTo>
                <a:lnTo>
                  <a:pt x="301497" y="8394"/>
                </a:lnTo>
                <a:lnTo>
                  <a:pt x="313348" y="17497"/>
                </a:lnTo>
                <a:lnTo>
                  <a:pt x="317694" y="28632"/>
                </a:lnTo>
                <a:lnTo>
                  <a:pt x="317694" y="68231"/>
                </a:lnTo>
                <a:lnTo>
                  <a:pt x="313348" y="79339"/>
                </a:lnTo>
                <a:lnTo>
                  <a:pt x="301497" y="88453"/>
                </a:lnTo>
                <a:lnTo>
                  <a:pt x="283917" y="94620"/>
                </a:lnTo>
                <a:lnTo>
                  <a:pt x="262385" y="96888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966548" y="8581938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507" y="96888"/>
                </a:moveTo>
                <a:lnTo>
                  <a:pt x="55210" y="96888"/>
                </a:lnTo>
                <a:lnTo>
                  <a:pt x="33694" y="94620"/>
                </a:lnTo>
                <a:lnTo>
                  <a:pt x="16147" y="88453"/>
                </a:lnTo>
                <a:lnTo>
                  <a:pt x="4330" y="79339"/>
                </a:lnTo>
                <a:lnTo>
                  <a:pt x="0" y="68231"/>
                </a:lnTo>
                <a:lnTo>
                  <a:pt x="0" y="28632"/>
                </a:lnTo>
                <a:lnTo>
                  <a:pt x="4330" y="17497"/>
                </a:lnTo>
                <a:lnTo>
                  <a:pt x="16147" y="8394"/>
                </a:lnTo>
                <a:lnTo>
                  <a:pt x="33694" y="2253"/>
                </a:lnTo>
                <a:lnTo>
                  <a:pt x="55210" y="0"/>
                </a:lnTo>
                <a:lnTo>
                  <a:pt x="262507" y="0"/>
                </a:lnTo>
                <a:lnTo>
                  <a:pt x="283922" y="2253"/>
                </a:lnTo>
                <a:lnTo>
                  <a:pt x="301436" y="8394"/>
                </a:lnTo>
                <a:lnTo>
                  <a:pt x="313258" y="17497"/>
                </a:lnTo>
                <a:lnTo>
                  <a:pt x="317596" y="28632"/>
                </a:lnTo>
                <a:lnTo>
                  <a:pt x="317596" y="68231"/>
                </a:lnTo>
                <a:lnTo>
                  <a:pt x="313258" y="79339"/>
                </a:lnTo>
                <a:lnTo>
                  <a:pt x="301436" y="88453"/>
                </a:lnTo>
                <a:lnTo>
                  <a:pt x="283922" y="94620"/>
                </a:lnTo>
                <a:lnTo>
                  <a:pt x="262507" y="96888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461643" y="8581938"/>
            <a:ext cx="318135" cy="97155"/>
          </a:xfrm>
          <a:custGeom>
            <a:avLst/>
            <a:gdLst/>
            <a:ahLst/>
            <a:cxnLst/>
            <a:rect l="l" t="t" r="r" b="b"/>
            <a:pathLst>
              <a:path w="318134" h="97154">
                <a:moveTo>
                  <a:pt x="262507" y="96888"/>
                </a:moveTo>
                <a:lnTo>
                  <a:pt x="55308" y="96888"/>
                </a:lnTo>
                <a:lnTo>
                  <a:pt x="33776" y="94620"/>
                </a:lnTo>
                <a:lnTo>
                  <a:pt x="16196" y="88453"/>
                </a:lnTo>
                <a:lnTo>
                  <a:pt x="4345" y="79339"/>
                </a:lnTo>
                <a:lnTo>
                  <a:pt x="0" y="68231"/>
                </a:lnTo>
                <a:lnTo>
                  <a:pt x="0" y="28632"/>
                </a:lnTo>
                <a:lnTo>
                  <a:pt x="4345" y="17497"/>
                </a:lnTo>
                <a:lnTo>
                  <a:pt x="16196" y="8394"/>
                </a:lnTo>
                <a:lnTo>
                  <a:pt x="33776" y="2253"/>
                </a:lnTo>
                <a:lnTo>
                  <a:pt x="55308" y="0"/>
                </a:lnTo>
                <a:lnTo>
                  <a:pt x="262507" y="0"/>
                </a:lnTo>
                <a:lnTo>
                  <a:pt x="283979" y="2253"/>
                </a:lnTo>
                <a:lnTo>
                  <a:pt x="301521" y="8394"/>
                </a:lnTo>
                <a:lnTo>
                  <a:pt x="313354" y="17497"/>
                </a:lnTo>
                <a:lnTo>
                  <a:pt x="317694" y="28632"/>
                </a:lnTo>
                <a:lnTo>
                  <a:pt x="317694" y="68231"/>
                </a:lnTo>
                <a:lnTo>
                  <a:pt x="313354" y="79339"/>
                </a:lnTo>
                <a:lnTo>
                  <a:pt x="301521" y="88453"/>
                </a:lnTo>
                <a:lnTo>
                  <a:pt x="283979" y="94620"/>
                </a:lnTo>
                <a:lnTo>
                  <a:pt x="262507" y="96888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822127" y="8758681"/>
            <a:ext cx="337820" cy="102870"/>
          </a:xfrm>
          <a:custGeom>
            <a:avLst/>
            <a:gdLst/>
            <a:ahLst/>
            <a:cxnLst/>
            <a:rect l="l" t="t" r="r" b="b"/>
            <a:pathLst>
              <a:path w="337820" h="102870">
                <a:moveTo>
                  <a:pt x="278578" y="102809"/>
                </a:moveTo>
                <a:lnTo>
                  <a:pt x="58626" y="102809"/>
                </a:lnTo>
                <a:lnTo>
                  <a:pt x="35814" y="100423"/>
                </a:lnTo>
                <a:lnTo>
                  <a:pt x="17178" y="93915"/>
                </a:lnTo>
                <a:lnTo>
                  <a:pt x="4609" y="84264"/>
                </a:lnTo>
                <a:lnTo>
                  <a:pt x="0" y="72446"/>
                </a:lnTo>
                <a:lnTo>
                  <a:pt x="0" y="30387"/>
                </a:lnTo>
                <a:lnTo>
                  <a:pt x="4609" y="18566"/>
                </a:lnTo>
                <a:lnTo>
                  <a:pt x="17178" y="8906"/>
                </a:lnTo>
                <a:lnTo>
                  <a:pt x="35814" y="2390"/>
                </a:lnTo>
                <a:lnTo>
                  <a:pt x="58626" y="0"/>
                </a:lnTo>
                <a:lnTo>
                  <a:pt x="278578" y="0"/>
                </a:lnTo>
                <a:lnTo>
                  <a:pt x="301405" y="2390"/>
                </a:lnTo>
                <a:lnTo>
                  <a:pt x="320074" y="8906"/>
                </a:lnTo>
                <a:lnTo>
                  <a:pt x="332675" y="18566"/>
                </a:lnTo>
                <a:lnTo>
                  <a:pt x="337300" y="30387"/>
                </a:lnTo>
                <a:lnTo>
                  <a:pt x="337300" y="72446"/>
                </a:lnTo>
                <a:lnTo>
                  <a:pt x="332675" y="84264"/>
                </a:lnTo>
                <a:lnTo>
                  <a:pt x="320074" y="93915"/>
                </a:lnTo>
                <a:lnTo>
                  <a:pt x="301405" y="100423"/>
                </a:lnTo>
                <a:lnTo>
                  <a:pt x="278578" y="102809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347781" y="8758681"/>
            <a:ext cx="337820" cy="102870"/>
          </a:xfrm>
          <a:custGeom>
            <a:avLst/>
            <a:gdLst/>
            <a:ahLst/>
            <a:cxnLst/>
            <a:rect l="l" t="t" r="r" b="b"/>
            <a:pathLst>
              <a:path w="337820" h="102870">
                <a:moveTo>
                  <a:pt x="278571" y="102809"/>
                </a:moveTo>
                <a:lnTo>
                  <a:pt x="58629" y="102809"/>
                </a:lnTo>
                <a:lnTo>
                  <a:pt x="35815" y="100423"/>
                </a:lnTo>
                <a:lnTo>
                  <a:pt x="17179" y="93915"/>
                </a:lnTo>
                <a:lnTo>
                  <a:pt x="4609" y="84264"/>
                </a:lnTo>
                <a:lnTo>
                  <a:pt x="0" y="72446"/>
                </a:lnTo>
                <a:lnTo>
                  <a:pt x="0" y="30387"/>
                </a:lnTo>
                <a:lnTo>
                  <a:pt x="4609" y="18566"/>
                </a:lnTo>
                <a:lnTo>
                  <a:pt x="17179" y="8906"/>
                </a:lnTo>
                <a:lnTo>
                  <a:pt x="35815" y="2390"/>
                </a:lnTo>
                <a:lnTo>
                  <a:pt x="58629" y="0"/>
                </a:lnTo>
                <a:lnTo>
                  <a:pt x="278571" y="0"/>
                </a:lnTo>
                <a:lnTo>
                  <a:pt x="301426" y="2390"/>
                </a:lnTo>
                <a:lnTo>
                  <a:pt x="320064" y="8906"/>
                </a:lnTo>
                <a:lnTo>
                  <a:pt x="332618" y="18566"/>
                </a:lnTo>
                <a:lnTo>
                  <a:pt x="337217" y="30387"/>
                </a:lnTo>
                <a:lnTo>
                  <a:pt x="337217" y="72446"/>
                </a:lnTo>
                <a:lnTo>
                  <a:pt x="332618" y="84264"/>
                </a:lnTo>
                <a:lnTo>
                  <a:pt x="320064" y="93915"/>
                </a:lnTo>
                <a:lnTo>
                  <a:pt x="301426" y="100423"/>
                </a:lnTo>
                <a:lnTo>
                  <a:pt x="278571" y="102809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73437" y="8758681"/>
            <a:ext cx="337820" cy="102870"/>
          </a:xfrm>
          <a:custGeom>
            <a:avLst/>
            <a:gdLst/>
            <a:ahLst/>
            <a:cxnLst/>
            <a:rect l="l" t="t" r="r" b="b"/>
            <a:pathLst>
              <a:path w="337820" h="102870">
                <a:moveTo>
                  <a:pt x="278588" y="102809"/>
                </a:moveTo>
                <a:lnTo>
                  <a:pt x="58524" y="102809"/>
                </a:lnTo>
                <a:lnTo>
                  <a:pt x="35770" y="100423"/>
                </a:lnTo>
                <a:lnTo>
                  <a:pt x="17165" y="93915"/>
                </a:lnTo>
                <a:lnTo>
                  <a:pt x="4608" y="84264"/>
                </a:lnTo>
                <a:lnTo>
                  <a:pt x="0" y="72446"/>
                </a:lnTo>
                <a:lnTo>
                  <a:pt x="0" y="30387"/>
                </a:lnTo>
                <a:lnTo>
                  <a:pt x="4608" y="18566"/>
                </a:lnTo>
                <a:lnTo>
                  <a:pt x="17165" y="8906"/>
                </a:lnTo>
                <a:lnTo>
                  <a:pt x="35770" y="2390"/>
                </a:lnTo>
                <a:lnTo>
                  <a:pt x="58524" y="0"/>
                </a:lnTo>
                <a:lnTo>
                  <a:pt x="278588" y="0"/>
                </a:lnTo>
                <a:lnTo>
                  <a:pt x="301454" y="2390"/>
                </a:lnTo>
                <a:lnTo>
                  <a:pt x="320118" y="8906"/>
                </a:lnTo>
                <a:lnTo>
                  <a:pt x="332696" y="18566"/>
                </a:lnTo>
                <a:lnTo>
                  <a:pt x="337307" y="30387"/>
                </a:lnTo>
                <a:lnTo>
                  <a:pt x="337307" y="72446"/>
                </a:lnTo>
                <a:lnTo>
                  <a:pt x="332696" y="84264"/>
                </a:lnTo>
                <a:lnTo>
                  <a:pt x="320118" y="93915"/>
                </a:lnTo>
                <a:lnTo>
                  <a:pt x="301454" y="100423"/>
                </a:lnTo>
                <a:lnTo>
                  <a:pt x="278588" y="102809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399085" y="8758681"/>
            <a:ext cx="337820" cy="102870"/>
          </a:xfrm>
          <a:custGeom>
            <a:avLst/>
            <a:gdLst/>
            <a:ahLst/>
            <a:cxnLst/>
            <a:rect l="l" t="t" r="r" b="b"/>
            <a:pathLst>
              <a:path w="337820" h="102870">
                <a:moveTo>
                  <a:pt x="278685" y="102809"/>
                </a:moveTo>
                <a:lnTo>
                  <a:pt x="58621" y="102809"/>
                </a:lnTo>
                <a:lnTo>
                  <a:pt x="35811" y="100423"/>
                </a:lnTo>
                <a:lnTo>
                  <a:pt x="17177" y="93915"/>
                </a:lnTo>
                <a:lnTo>
                  <a:pt x="4609" y="84264"/>
                </a:lnTo>
                <a:lnTo>
                  <a:pt x="0" y="72446"/>
                </a:lnTo>
                <a:lnTo>
                  <a:pt x="0" y="30387"/>
                </a:lnTo>
                <a:lnTo>
                  <a:pt x="4609" y="18566"/>
                </a:lnTo>
                <a:lnTo>
                  <a:pt x="17177" y="8906"/>
                </a:lnTo>
                <a:lnTo>
                  <a:pt x="35811" y="2390"/>
                </a:lnTo>
                <a:lnTo>
                  <a:pt x="58621" y="0"/>
                </a:lnTo>
                <a:lnTo>
                  <a:pt x="278685" y="0"/>
                </a:lnTo>
                <a:lnTo>
                  <a:pt x="301496" y="2390"/>
                </a:lnTo>
                <a:lnTo>
                  <a:pt x="320130" y="8906"/>
                </a:lnTo>
                <a:lnTo>
                  <a:pt x="332698" y="18566"/>
                </a:lnTo>
                <a:lnTo>
                  <a:pt x="337307" y="30387"/>
                </a:lnTo>
                <a:lnTo>
                  <a:pt x="337307" y="72446"/>
                </a:lnTo>
                <a:lnTo>
                  <a:pt x="332698" y="84264"/>
                </a:lnTo>
                <a:lnTo>
                  <a:pt x="320130" y="93915"/>
                </a:lnTo>
                <a:lnTo>
                  <a:pt x="301496" y="100423"/>
                </a:lnTo>
                <a:lnTo>
                  <a:pt x="278685" y="102809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924734" y="8758681"/>
            <a:ext cx="337820" cy="102870"/>
          </a:xfrm>
          <a:custGeom>
            <a:avLst/>
            <a:gdLst/>
            <a:ahLst/>
            <a:cxnLst/>
            <a:rect l="l" t="t" r="r" b="b"/>
            <a:pathLst>
              <a:path w="337820" h="102870">
                <a:moveTo>
                  <a:pt x="278588" y="102809"/>
                </a:moveTo>
                <a:lnTo>
                  <a:pt x="58646" y="102809"/>
                </a:lnTo>
                <a:lnTo>
                  <a:pt x="35822" y="100423"/>
                </a:lnTo>
                <a:lnTo>
                  <a:pt x="17180" y="93915"/>
                </a:lnTo>
                <a:lnTo>
                  <a:pt x="4609" y="84264"/>
                </a:lnTo>
                <a:lnTo>
                  <a:pt x="0" y="72446"/>
                </a:lnTo>
                <a:lnTo>
                  <a:pt x="0" y="30387"/>
                </a:lnTo>
                <a:lnTo>
                  <a:pt x="4609" y="18566"/>
                </a:lnTo>
                <a:lnTo>
                  <a:pt x="17180" y="8906"/>
                </a:lnTo>
                <a:lnTo>
                  <a:pt x="35822" y="2390"/>
                </a:lnTo>
                <a:lnTo>
                  <a:pt x="58646" y="0"/>
                </a:lnTo>
                <a:lnTo>
                  <a:pt x="278588" y="0"/>
                </a:lnTo>
                <a:lnTo>
                  <a:pt x="301439" y="2390"/>
                </a:lnTo>
                <a:lnTo>
                  <a:pt x="320069" y="8906"/>
                </a:lnTo>
                <a:lnTo>
                  <a:pt x="332614" y="18566"/>
                </a:lnTo>
                <a:lnTo>
                  <a:pt x="337210" y="30387"/>
                </a:lnTo>
                <a:lnTo>
                  <a:pt x="337210" y="72446"/>
                </a:lnTo>
                <a:lnTo>
                  <a:pt x="332614" y="84264"/>
                </a:lnTo>
                <a:lnTo>
                  <a:pt x="320069" y="93915"/>
                </a:lnTo>
                <a:lnTo>
                  <a:pt x="301439" y="100423"/>
                </a:lnTo>
                <a:lnTo>
                  <a:pt x="278588" y="102809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450407" y="8758681"/>
            <a:ext cx="337185" cy="102870"/>
          </a:xfrm>
          <a:custGeom>
            <a:avLst/>
            <a:gdLst/>
            <a:ahLst/>
            <a:cxnLst/>
            <a:rect l="l" t="t" r="r" b="b"/>
            <a:pathLst>
              <a:path w="337184" h="102870">
                <a:moveTo>
                  <a:pt x="278661" y="102809"/>
                </a:moveTo>
                <a:lnTo>
                  <a:pt x="58621" y="102809"/>
                </a:lnTo>
                <a:lnTo>
                  <a:pt x="35811" y="100423"/>
                </a:lnTo>
                <a:lnTo>
                  <a:pt x="17177" y="93915"/>
                </a:lnTo>
                <a:lnTo>
                  <a:pt x="4609" y="84264"/>
                </a:lnTo>
                <a:lnTo>
                  <a:pt x="0" y="72446"/>
                </a:lnTo>
                <a:lnTo>
                  <a:pt x="0" y="30387"/>
                </a:lnTo>
                <a:lnTo>
                  <a:pt x="4609" y="18566"/>
                </a:lnTo>
                <a:lnTo>
                  <a:pt x="17177" y="8906"/>
                </a:lnTo>
                <a:lnTo>
                  <a:pt x="35811" y="2390"/>
                </a:lnTo>
                <a:lnTo>
                  <a:pt x="58621" y="0"/>
                </a:lnTo>
                <a:lnTo>
                  <a:pt x="278661" y="0"/>
                </a:lnTo>
                <a:lnTo>
                  <a:pt x="301456" y="2390"/>
                </a:lnTo>
                <a:lnTo>
                  <a:pt x="320057" y="8906"/>
                </a:lnTo>
                <a:lnTo>
                  <a:pt x="332591" y="18566"/>
                </a:lnTo>
                <a:lnTo>
                  <a:pt x="337186" y="30387"/>
                </a:lnTo>
                <a:lnTo>
                  <a:pt x="337186" y="72446"/>
                </a:lnTo>
                <a:lnTo>
                  <a:pt x="332591" y="84264"/>
                </a:lnTo>
                <a:lnTo>
                  <a:pt x="320057" y="93915"/>
                </a:lnTo>
                <a:lnTo>
                  <a:pt x="301456" y="100423"/>
                </a:lnTo>
                <a:lnTo>
                  <a:pt x="278661" y="102809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976153" y="8758681"/>
            <a:ext cx="337820" cy="102870"/>
          </a:xfrm>
          <a:custGeom>
            <a:avLst/>
            <a:gdLst/>
            <a:ahLst/>
            <a:cxnLst/>
            <a:rect l="l" t="t" r="r" b="b"/>
            <a:pathLst>
              <a:path w="337820" h="102870">
                <a:moveTo>
                  <a:pt x="278466" y="102809"/>
                </a:moveTo>
                <a:lnTo>
                  <a:pt x="58524" y="102809"/>
                </a:lnTo>
                <a:lnTo>
                  <a:pt x="35729" y="100423"/>
                </a:lnTo>
                <a:lnTo>
                  <a:pt x="17128" y="93915"/>
                </a:lnTo>
                <a:lnTo>
                  <a:pt x="4594" y="84264"/>
                </a:lnTo>
                <a:lnTo>
                  <a:pt x="0" y="72446"/>
                </a:lnTo>
                <a:lnTo>
                  <a:pt x="0" y="30387"/>
                </a:lnTo>
                <a:lnTo>
                  <a:pt x="4594" y="18566"/>
                </a:lnTo>
                <a:lnTo>
                  <a:pt x="17128" y="8906"/>
                </a:lnTo>
                <a:lnTo>
                  <a:pt x="35729" y="2390"/>
                </a:lnTo>
                <a:lnTo>
                  <a:pt x="58524" y="0"/>
                </a:lnTo>
                <a:lnTo>
                  <a:pt x="278466" y="0"/>
                </a:lnTo>
                <a:lnTo>
                  <a:pt x="301336" y="2390"/>
                </a:lnTo>
                <a:lnTo>
                  <a:pt x="320008" y="8906"/>
                </a:lnTo>
                <a:lnTo>
                  <a:pt x="332595" y="18566"/>
                </a:lnTo>
                <a:lnTo>
                  <a:pt x="337210" y="30387"/>
                </a:lnTo>
                <a:lnTo>
                  <a:pt x="337210" y="72446"/>
                </a:lnTo>
                <a:lnTo>
                  <a:pt x="332595" y="84264"/>
                </a:lnTo>
                <a:lnTo>
                  <a:pt x="320008" y="93915"/>
                </a:lnTo>
                <a:lnTo>
                  <a:pt x="301336" y="100423"/>
                </a:lnTo>
                <a:lnTo>
                  <a:pt x="278466" y="102809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501802" y="8758681"/>
            <a:ext cx="337820" cy="102870"/>
          </a:xfrm>
          <a:custGeom>
            <a:avLst/>
            <a:gdLst/>
            <a:ahLst/>
            <a:cxnLst/>
            <a:rect l="l" t="t" r="r" b="b"/>
            <a:pathLst>
              <a:path w="337820" h="102870">
                <a:moveTo>
                  <a:pt x="278564" y="102809"/>
                </a:moveTo>
                <a:lnTo>
                  <a:pt x="58524" y="102809"/>
                </a:lnTo>
                <a:lnTo>
                  <a:pt x="35729" y="100423"/>
                </a:lnTo>
                <a:lnTo>
                  <a:pt x="17128" y="93915"/>
                </a:lnTo>
                <a:lnTo>
                  <a:pt x="4594" y="84264"/>
                </a:lnTo>
                <a:lnTo>
                  <a:pt x="0" y="72446"/>
                </a:lnTo>
                <a:lnTo>
                  <a:pt x="0" y="30387"/>
                </a:lnTo>
                <a:lnTo>
                  <a:pt x="4594" y="18566"/>
                </a:lnTo>
                <a:lnTo>
                  <a:pt x="17128" y="8906"/>
                </a:lnTo>
                <a:lnTo>
                  <a:pt x="35729" y="2390"/>
                </a:lnTo>
                <a:lnTo>
                  <a:pt x="58524" y="0"/>
                </a:lnTo>
                <a:lnTo>
                  <a:pt x="278564" y="0"/>
                </a:lnTo>
                <a:lnTo>
                  <a:pt x="301388" y="2390"/>
                </a:lnTo>
                <a:lnTo>
                  <a:pt x="320030" y="8906"/>
                </a:lnTo>
                <a:lnTo>
                  <a:pt x="332600" y="18566"/>
                </a:lnTo>
                <a:lnTo>
                  <a:pt x="337210" y="30387"/>
                </a:lnTo>
                <a:lnTo>
                  <a:pt x="337210" y="72446"/>
                </a:lnTo>
                <a:lnTo>
                  <a:pt x="332600" y="84264"/>
                </a:lnTo>
                <a:lnTo>
                  <a:pt x="320030" y="93915"/>
                </a:lnTo>
                <a:lnTo>
                  <a:pt x="301388" y="100423"/>
                </a:lnTo>
                <a:lnTo>
                  <a:pt x="278564" y="102809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027353" y="8758681"/>
            <a:ext cx="337820" cy="102870"/>
          </a:xfrm>
          <a:custGeom>
            <a:avLst/>
            <a:gdLst/>
            <a:ahLst/>
            <a:cxnLst/>
            <a:rect l="l" t="t" r="r" b="b"/>
            <a:pathLst>
              <a:path w="337820" h="102870">
                <a:moveTo>
                  <a:pt x="278685" y="102809"/>
                </a:moveTo>
                <a:lnTo>
                  <a:pt x="58621" y="102809"/>
                </a:lnTo>
                <a:lnTo>
                  <a:pt x="35811" y="100423"/>
                </a:lnTo>
                <a:lnTo>
                  <a:pt x="17177" y="93915"/>
                </a:lnTo>
                <a:lnTo>
                  <a:pt x="4609" y="84264"/>
                </a:lnTo>
                <a:lnTo>
                  <a:pt x="0" y="72446"/>
                </a:lnTo>
                <a:lnTo>
                  <a:pt x="0" y="30387"/>
                </a:lnTo>
                <a:lnTo>
                  <a:pt x="4609" y="18566"/>
                </a:lnTo>
                <a:lnTo>
                  <a:pt x="17177" y="8906"/>
                </a:lnTo>
                <a:lnTo>
                  <a:pt x="35811" y="2390"/>
                </a:lnTo>
                <a:lnTo>
                  <a:pt x="58621" y="0"/>
                </a:lnTo>
                <a:lnTo>
                  <a:pt x="278685" y="0"/>
                </a:lnTo>
                <a:lnTo>
                  <a:pt x="301480" y="2390"/>
                </a:lnTo>
                <a:lnTo>
                  <a:pt x="320081" y="8906"/>
                </a:lnTo>
                <a:lnTo>
                  <a:pt x="332616" y="18566"/>
                </a:lnTo>
                <a:lnTo>
                  <a:pt x="337210" y="30387"/>
                </a:lnTo>
                <a:lnTo>
                  <a:pt x="337210" y="72446"/>
                </a:lnTo>
                <a:lnTo>
                  <a:pt x="332616" y="84264"/>
                </a:lnTo>
                <a:lnTo>
                  <a:pt x="320081" y="93915"/>
                </a:lnTo>
                <a:lnTo>
                  <a:pt x="301480" y="100423"/>
                </a:lnTo>
                <a:lnTo>
                  <a:pt x="278685" y="102809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553003" y="8758681"/>
            <a:ext cx="337820" cy="102870"/>
          </a:xfrm>
          <a:custGeom>
            <a:avLst/>
            <a:gdLst/>
            <a:ahLst/>
            <a:cxnLst/>
            <a:rect l="l" t="t" r="r" b="b"/>
            <a:pathLst>
              <a:path w="337820" h="102870">
                <a:moveTo>
                  <a:pt x="278685" y="102809"/>
                </a:moveTo>
                <a:lnTo>
                  <a:pt x="58646" y="102809"/>
                </a:lnTo>
                <a:lnTo>
                  <a:pt x="35863" y="100423"/>
                </a:lnTo>
                <a:lnTo>
                  <a:pt x="17216" y="93915"/>
                </a:lnTo>
                <a:lnTo>
                  <a:pt x="4623" y="84264"/>
                </a:lnTo>
                <a:lnTo>
                  <a:pt x="0" y="72446"/>
                </a:lnTo>
                <a:lnTo>
                  <a:pt x="0" y="30387"/>
                </a:lnTo>
                <a:lnTo>
                  <a:pt x="4623" y="18566"/>
                </a:lnTo>
                <a:lnTo>
                  <a:pt x="17216" y="8906"/>
                </a:lnTo>
                <a:lnTo>
                  <a:pt x="35863" y="2390"/>
                </a:lnTo>
                <a:lnTo>
                  <a:pt x="58646" y="0"/>
                </a:lnTo>
                <a:lnTo>
                  <a:pt x="278685" y="0"/>
                </a:lnTo>
                <a:lnTo>
                  <a:pt x="301496" y="2390"/>
                </a:lnTo>
                <a:lnTo>
                  <a:pt x="320130" y="8906"/>
                </a:lnTo>
                <a:lnTo>
                  <a:pt x="332698" y="18566"/>
                </a:lnTo>
                <a:lnTo>
                  <a:pt x="337307" y="30387"/>
                </a:lnTo>
                <a:lnTo>
                  <a:pt x="337307" y="72446"/>
                </a:lnTo>
                <a:lnTo>
                  <a:pt x="332698" y="84264"/>
                </a:lnTo>
                <a:lnTo>
                  <a:pt x="320130" y="93915"/>
                </a:lnTo>
                <a:lnTo>
                  <a:pt x="301496" y="100423"/>
                </a:lnTo>
                <a:lnTo>
                  <a:pt x="278685" y="102809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078773" y="8758681"/>
            <a:ext cx="337185" cy="102870"/>
          </a:xfrm>
          <a:custGeom>
            <a:avLst/>
            <a:gdLst/>
            <a:ahLst/>
            <a:cxnLst/>
            <a:rect l="l" t="t" r="r" b="b"/>
            <a:pathLst>
              <a:path w="337184" h="102870">
                <a:moveTo>
                  <a:pt x="278466" y="102809"/>
                </a:moveTo>
                <a:lnTo>
                  <a:pt x="58621" y="102809"/>
                </a:lnTo>
                <a:lnTo>
                  <a:pt x="35811" y="100423"/>
                </a:lnTo>
                <a:lnTo>
                  <a:pt x="17177" y="93915"/>
                </a:lnTo>
                <a:lnTo>
                  <a:pt x="4609" y="84264"/>
                </a:lnTo>
                <a:lnTo>
                  <a:pt x="0" y="72446"/>
                </a:lnTo>
                <a:lnTo>
                  <a:pt x="0" y="30387"/>
                </a:lnTo>
                <a:lnTo>
                  <a:pt x="4609" y="18566"/>
                </a:lnTo>
                <a:lnTo>
                  <a:pt x="17177" y="8906"/>
                </a:lnTo>
                <a:lnTo>
                  <a:pt x="35811" y="2390"/>
                </a:lnTo>
                <a:lnTo>
                  <a:pt x="58621" y="0"/>
                </a:lnTo>
                <a:lnTo>
                  <a:pt x="278466" y="0"/>
                </a:lnTo>
                <a:lnTo>
                  <a:pt x="301333" y="2390"/>
                </a:lnTo>
                <a:lnTo>
                  <a:pt x="319996" y="8906"/>
                </a:lnTo>
                <a:lnTo>
                  <a:pt x="332575" y="18566"/>
                </a:lnTo>
                <a:lnTo>
                  <a:pt x="337186" y="30387"/>
                </a:lnTo>
                <a:lnTo>
                  <a:pt x="337186" y="72446"/>
                </a:lnTo>
                <a:lnTo>
                  <a:pt x="332575" y="84264"/>
                </a:lnTo>
                <a:lnTo>
                  <a:pt x="319996" y="93915"/>
                </a:lnTo>
                <a:lnTo>
                  <a:pt x="301333" y="100423"/>
                </a:lnTo>
                <a:lnTo>
                  <a:pt x="278466" y="102809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607126" y="8953458"/>
            <a:ext cx="359410" cy="102870"/>
          </a:xfrm>
          <a:custGeom>
            <a:avLst/>
            <a:gdLst/>
            <a:ahLst/>
            <a:cxnLst/>
            <a:rect l="l" t="t" r="r" b="b"/>
            <a:pathLst>
              <a:path w="359410" h="102870">
                <a:moveTo>
                  <a:pt x="296564" y="102785"/>
                </a:moveTo>
                <a:lnTo>
                  <a:pt x="62432" y="102785"/>
                </a:lnTo>
                <a:lnTo>
                  <a:pt x="38103" y="100400"/>
                </a:lnTo>
                <a:lnTo>
                  <a:pt x="18261" y="93903"/>
                </a:lnTo>
                <a:lnTo>
                  <a:pt x="4896" y="84280"/>
                </a:lnTo>
                <a:lnTo>
                  <a:pt x="0" y="72520"/>
                </a:lnTo>
                <a:lnTo>
                  <a:pt x="0" y="30460"/>
                </a:lnTo>
                <a:lnTo>
                  <a:pt x="4896" y="18586"/>
                </a:lnTo>
                <a:lnTo>
                  <a:pt x="18261" y="8906"/>
                </a:lnTo>
                <a:lnTo>
                  <a:pt x="38103" y="2388"/>
                </a:lnTo>
                <a:lnTo>
                  <a:pt x="62432" y="0"/>
                </a:lnTo>
                <a:lnTo>
                  <a:pt x="296564" y="0"/>
                </a:lnTo>
                <a:lnTo>
                  <a:pt x="320910" y="2388"/>
                </a:lnTo>
                <a:lnTo>
                  <a:pt x="340786" y="8906"/>
                </a:lnTo>
                <a:lnTo>
                  <a:pt x="354183" y="18586"/>
                </a:lnTo>
                <a:lnTo>
                  <a:pt x="359095" y="30460"/>
                </a:lnTo>
                <a:lnTo>
                  <a:pt x="359095" y="72520"/>
                </a:lnTo>
                <a:lnTo>
                  <a:pt x="354183" y="84280"/>
                </a:lnTo>
                <a:lnTo>
                  <a:pt x="340786" y="93903"/>
                </a:lnTo>
                <a:lnTo>
                  <a:pt x="320910" y="100400"/>
                </a:lnTo>
                <a:lnTo>
                  <a:pt x="296564" y="102785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66756" y="8953458"/>
            <a:ext cx="359410" cy="102870"/>
          </a:xfrm>
          <a:custGeom>
            <a:avLst/>
            <a:gdLst/>
            <a:ahLst/>
            <a:cxnLst/>
            <a:rect l="l" t="t" r="r" b="b"/>
            <a:pathLst>
              <a:path w="359409" h="102870">
                <a:moveTo>
                  <a:pt x="296667" y="102785"/>
                </a:moveTo>
                <a:lnTo>
                  <a:pt x="62340" y="102785"/>
                </a:lnTo>
                <a:lnTo>
                  <a:pt x="38104" y="100400"/>
                </a:lnTo>
                <a:lnTo>
                  <a:pt x="18285" y="93903"/>
                </a:lnTo>
                <a:lnTo>
                  <a:pt x="4908" y="84280"/>
                </a:lnTo>
                <a:lnTo>
                  <a:pt x="0" y="72520"/>
                </a:lnTo>
                <a:lnTo>
                  <a:pt x="0" y="30460"/>
                </a:lnTo>
                <a:lnTo>
                  <a:pt x="4908" y="18586"/>
                </a:lnTo>
                <a:lnTo>
                  <a:pt x="18285" y="8906"/>
                </a:lnTo>
                <a:lnTo>
                  <a:pt x="38104" y="2388"/>
                </a:lnTo>
                <a:lnTo>
                  <a:pt x="62340" y="0"/>
                </a:lnTo>
                <a:lnTo>
                  <a:pt x="296667" y="0"/>
                </a:lnTo>
                <a:lnTo>
                  <a:pt x="320996" y="2388"/>
                </a:lnTo>
                <a:lnTo>
                  <a:pt x="340834" y="8906"/>
                </a:lnTo>
                <a:lnTo>
                  <a:pt x="354195" y="18586"/>
                </a:lnTo>
                <a:lnTo>
                  <a:pt x="359090" y="30460"/>
                </a:lnTo>
                <a:lnTo>
                  <a:pt x="359090" y="72520"/>
                </a:lnTo>
                <a:lnTo>
                  <a:pt x="354195" y="84280"/>
                </a:lnTo>
                <a:lnTo>
                  <a:pt x="340834" y="93903"/>
                </a:lnTo>
                <a:lnTo>
                  <a:pt x="320996" y="100400"/>
                </a:lnTo>
                <a:lnTo>
                  <a:pt x="296667" y="102785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26492" y="8953458"/>
            <a:ext cx="359410" cy="102870"/>
          </a:xfrm>
          <a:custGeom>
            <a:avLst/>
            <a:gdLst/>
            <a:ahLst/>
            <a:cxnLst/>
            <a:rect l="l" t="t" r="r" b="b"/>
            <a:pathLst>
              <a:path w="359409" h="102870">
                <a:moveTo>
                  <a:pt x="296569" y="102785"/>
                </a:moveTo>
                <a:lnTo>
                  <a:pt x="62325" y="102785"/>
                </a:lnTo>
                <a:lnTo>
                  <a:pt x="38052" y="100400"/>
                </a:lnTo>
                <a:lnTo>
                  <a:pt x="18243" y="93903"/>
                </a:lnTo>
                <a:lnTo>
                  <a:pt x="4893" y="84280"/>
                </a:lnTo>
                <a:lnTo>
                  <a:pt x="0" y="72520"/>
                </a:lnTo>
                <a:lnTo>
                  <a:pt x="0" y="30460"/>
                </a:lnTo>
                <a:lnTo>
                  <a:pt x="4893" y="18586"/>
                </a:lnTo>
                <a:lnTo>
                  <a:pt x="18243" y="8906"/>
                </a:lnTo>
                <a:lnTo>
                  <a:pt x="38052" y="2388"/>
                </a:lnTo>
                <a:lnTo>
                  <a:pt x="62325" y="0"/>
                </a:lnTo>
                <a:lnTo>
                  <a:pt x="296569" y="0"/>
                </a:lnTo>
                <a:lnTo>
                  <a:pt x="320914" y="2388"/>
                </a:lnTo>
                <a:lnTo>
                  <a:pt x="340786" y="8906"/>
                </a:lnTo>
                <a:lnTo>
                  <a:pt x="354179" y="18586"/>
                </a:lnTo>
                <a:lnTo>
                  <a:pt x="359090" y="30460"/>
                </a:lnTo>
                <a:lnTo>
                  <a:pt x="359090" y="72520"/>
                </a:lnTo>
                <a:lnTo>
                  <a:pt x="354179" y="84280"/>
                </a:lnTo>
                <a:lnTo>
                  <a:pt x="340786" y="93903"/>
                </a:lnTo>
                <a:lnTo>
                  <a:pt x="320914" y="100400"/>
                </a:lnTo>
                <a:lnTo>
                  <a:pt x="296569" y="102785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286105" y="8953458"/>
            <a:ext cx="359410" cy="102870"/>
          </a:xfrm>
          <a:custGeom>
            <a:avLst/>
            <a:gdLst/>
            <a:ahLst/>
            <a:cxnLst/>
            <a:rect l="l" t="t" r="r" b="b"/>
            <a:pathLst>
              <a:path w="359409" h="102870">
                <a:moveTo>
                  <a:pt x="296667" y="102785"/>
                </a:moveTo>
                <a:lnTo>
                  <a:pt x="62447" y="102785"/>
                </a:lnTo>
                <a:lnTo>
                  <a:pt x="38155" y="100400"/>
                </a:lnTo>
                <a:lnTo>
                  <a:pt x="18304" y="93903"/>
                </a:lnTo>
                <a:lnTo>
                  <a:pt x="4912" y="84280"/>
                </a:lnTo>
                <a:lnTo>
                  <a:pt x="0" y="72520"/>
                </a:lnTo>
                <a:lnTo>
                  <a:pt x="0" y="30460"/>
                </a:lnTo>
                <a:lnTo>
                  <a:pt x="4912" y="18586"/>
                </a:lnTo>
                <a:lnTo>
                  <a:pt x="18304" y="8906"/>
                </a:lnTo>
                <a:lnTo>
                  <a:pt x="38155" y="2388"/>
                </a:lnTo>
                <a:lnTo>
                  <a:pt x="62447" y="0"/>
                </a:lnTo>
                <a:lnTo>
                  <a:pt x="296667" y="0"/>
                </a:lnTo>
                <a:lnTo>
                  <a:pt x="320959" y="2388"/>
                </a:lnTo>
                <a:lnTo>
                  <a:pt x="340810" y="8906"/>
                </a:lnTo>
                <a:lnTo>
                  <a:pt x="354201" y="18586"/>
                </a:lnTo>
                <a:lnTo>
                  <a:pt x="359114" y="30460"/>
                </a:lnTo>
                <a:lnTo>
                  <a:pt x="359114" y="72520"/>
                </a:lnTo>
                <a:lnTo>
                  <a:pt x="354201" y="84280"/>
                </a:lnTo>
                <a:lnTo>
                  <a:pt x="340810" y="93903"/>
                </a:lnTo>
                <a:lnTo>
                  <a:pt x="320959" y="100400"/>
                </a:lnTo>
                <a:lnTo>
                  <a:pt x="296667" y="102785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845841" y="8953458"/>
            <a:ext cx="359410" cy="102870"/>
          </a:xfrm>
          <a:custGeom>
            <a:avLst/>
            <a:gdLst/>
            <a:ahLst/>
            <a:cxnLst/>
            <a:rect l="l" t="t" r="r" b="b"/>
            <a:pathLst>
              <a:path w="359409" h="102870">
                <a:moveTo>
                  <a:pt x="296569" y="102785"/>
                </a:moveTo>
                <a:lnTo>
                  <a:pt x="62349" y="102785"/>
                </a:lnTo>
                <a:lnTo>
                  <a:pt x="38073" y="100400"/>
                </a:lnTo>
                <a:lnTo>
                  <a:pt x="18255" y="93903"/>
                </a:lnTo>
                <a:lnTo>
                  <a:pt x="4897" y="84280"/>
                </a:lnTo>
                <a:lnTo>
                  <a:pt x="0" y="72520"/>
                </a:lnTo>
                <a:lnTo>
                  <a:pt x="0" y="30460"/>
                </a:lnTo>
                <a:lnTo>
                  <a:pt x="4897" y="18586"/>
                </a:lnTo>
                <a:lnTo>
                  <a:pt x="18255" y="8906"/>
                </a:lnTo>
                <a:lnTo>
                  <a:pt x="38073" y="2388"/>
                </a:lnTo>
                <a:lnTo>
                  <a:pt x="62349" y="0"/>
                </a:lnTo>
                <a:lnTo>
                  <a:pt x="296569" y="0"/>
                </a:lnTo>
                <a:lnTo>
                  <a:pt x="320898" y="2388"/>
                </a:lnTo>
                <a:lnTo>
                  <a:pt x="340737" y="8906"/>
                </a:lnTo>
                <a:lnTo>
                  <a:pt x="354097" y="18586"/>
                </a:lnTo>
                <a:lnTo>
                  <a:pt x="358992" y="30460"/>
                </a:lnTo>
                <a:lnTo>
                  <a:pt x="358992" y="72520"/>
                </a:lnTo>
                <a:lnTo>
                  <a:pt x="354097" y="84280"/>
                </a:lnTo>
                <a:lnTo>
                  <a:pt x="340737" y="93903"/>
                </a:lnTo>
                <a:lnTo>
                  <a:pt x="320898" y="100400"/>
                </a:lnTo>
                <a:lnTo>
                  <a:pt x="296569" y="102785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405479" y="8953458"/>
            <a:ext cx="359410" cy="102870"/>
          </a:xfrm>
          <a:custGeom>
            <a:avLst/>
            <a:gdLst/>
            <a:ahLst/>
            <a:cxnLst/>
            <a:rect l="l" t="t" r="r" b="b"/>
            <a:pathLst>
              <a:path w="359409" h="102870">
                <a:moveTo>
                  <a:pt x="296667" y="102785"/>
                </a:moveTo>
                <a:lnTo>
                  <a:pt x="62422" y="102785"/>
                </a:lnTo>
                <a:lnTo>
                  <a:pt x="38134" y="100400"/>
                </a:lnTo>
                <a:lnTo>
                  <a:pt x="18291" y="93903"/>
                </a:lnTo>
                <a:lnTo>
                  <a:pt x="4908" y="84280"/>
                </a:lnTo>
                <a:lnTo>
                  <a:pt x="0" y="72520"/>
                </a:lnTo>
                <a:lnTo>
                  <a:pt x="0" y="30460"/>
                </a:lnTo>
                <a:lnTo>
                  <a:pt x="4908" y="18586"/>
                </a:lnTo>
                <a:lnTo>
                  <a:pt x="18291" y="8906"/>
                </a:lnTo>
                <a:lnTo>
                  <a:pt x="38134" y="2388"/>
                </a:lnTo>
                <a:lnTo>
                  <a:pt x="62422" y="0"/>
                </a:lnTo>
                <a:lnTo>
                  <a:pt x="296667" y="0"/>
                </a:lnTo>
                <a:lnTo>
                  <a:pt x="320996" y="2388"/>
                </a:lnTo>
                <a:lnTo>
                  <a:pt x="340834" y="8906"/>
                </a:lnTo>
                <a:lnTo>
                  <a:pt x="354195" y="18586"/>
                </a:lnTo>
                <a:lnTo>
                  <a:pt x="359090" y="30460"/>
                </a:lnTo>
                <a:lnTo>
                  <a:pt x="359090" y="72520"/>
                </a:lnTo>
                <a:lnTo>
                  <a:pt x="354195" y="84280"/>
                </a:lnTo>
                <a:lnTo>
                  <a:pt x="340834" y="93903"/>
                </a:lnTo>
                <a:lnTo>
                  <a:pt x="320996" y="100400"/>
                </a:lnTo>
                <a:lnTo>
                  <a:pt x="296667" y="102785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965189" y="8953458"/>
            <a:ext cx="359410" cy="102870"/>
          </a:xfrm>
          <a:custGeom>
            <a:avLst/>
            <a:gdLst/>
            <a:ahLst/>
            <a:cxnLst/>
            <a:rect l="l" t="t" r="r" b="b"/>
            <a:pathLst>
              <a:path w="359409" h="102870">
                <a:moveTo>
                  <a:pt x="296569" y="102785"/>
                </a:moveTo>
                <a:lnTo>
                  <a:pt x="62349" y="102785"/>
                </a:lnTo>
                <a:lnTo>
                  <a:pt x="38114" y="100400"/>
                </a:lnTo>
                <a:lnTo>
                  <a:pt x="18291" y="93903"/>
                </a:lnTo>
                <a:lnTo>
                  <a:pt x="4911" y="84280"/>
                </a:lnTo>
                <a:lnTo>
                  <a:pt x="0" y="72520"/>
                </a:lnTo>
                <a:lnTo>
                  <a:pt x="0" y="30460"/>
                </a:lnTo>
                <a:lnTo>
                  <a:pt x="4911" y="18586"/>
                </a:lnTo>
                <a:lnTo>
                  <a:pt x="18291" y="8906"/>
                </a:lnTo>
                <a:lnTo>
                  <a:pt x="38114" y="2388"/>
                </a:lnTo>
                <a:lnTo>
                  <a:pt x="62349" y="0"/>
                </a:lnTo>
                <a:lnTo>
                  <a:pt x="296569" y="0"/>
                </a:lnTo>
                <a:lnTo>
                  <a:pt x="320917" y="2388"/>
                </a:lnTo>
                <a:lnTo>
                  <a:pt x="340798" y="8906"/>
                </a:lnTo>
                <a:lnTo>
                  <a:pt x="354200" y="18586"/>
                </a:lnTo>
                <a:lnTo>
                  <a:pt x="359114" y="30460"/>
                </a:lnTo>
                <a:lnTo>
                  <a:pt x="359114" y="72520"/>
                </a:lnTo>
                <a:lnTo>
                  <a:pt x="354200" y="84280"/>
                </a:lnTo>
                <a:lnTo>
                  <a:pt x="340798" y="93903"/>
                </a:lnTo>
                <a:lnTo>
                  <a:pt x="320917" y="100400"/>
                </a:lnTo>
                <a:lnTo>
                  <a:pt x="296569" y="102785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524827" y="8953458"/>
            <a:ext cx="359410" cy="102870"/>
          </a:xfrm>
          <a:custGeom>
            <a:avLst/>
            <a:gdLst/>
            <a:ahLst/>
            <a:cxnLst/>
            <a:rect l="l" t="t" r="r" b="b"/>
            <a:pathLst>
              <a:path w="359409" h="102870">
                <a:moveTo>
                  <a:pt x="296667" y="102785"/>
                </a:moveTo>
                <a:lnTo>
                  <a:pt x="62447" y="102785"/>
                </a:lnTo>
                <a:lnTo>
                  <a:pt x="38155" y="100400"/>
                </a:lnTo>
                <a:lnTo>
                  <a:pt x="18304" y="93903"/>
                </a:lnTo>
                <a:lnTo>
                  <a:pt x="4912" y="84280"/>
                </a:lnTo>
                <a:lnTo>
                  <a:pt x="0" y="72520"/>
                </a:lnTo>
                <a:lnTo>
                  <a:pt x="0" y="30460"/>
                </a:lnTo>
                <a:lnTo>
                  <a:pt x="4912" y="18586"/>
                </a:lnTo>
                <a:lnTo>
                  <a:pt x="18304" y="8906"/>
                </a:lnTo>
                <a:lnTo>
                  <a:pt x="38155" y="2388"/>
                </a:lnTo>
                <a:lnTo>
                  <a:pt x="62447" y="0"/>
                </a:lnTo>
                <a:lnTo>
                  <a:pt x="296667" y="0"/>
                </a:lnTo>
                <a:lnTo>
                  <a:pt x="320955" y="2388"/>
                </a:lnTo>
                <a:lnTo>
                  <a:pt x="340798" y="8906"/>
                </a:lnTo>
                <a:lnTo>
                  <a:pt x="354181" y="18586"/>
                </a:lnTo>
                <a:lnTo>
                  <a:pt x="359090" y="30460"/>
                </a:lnTo>
                <a:lnTo>
                  <a:pt x="359090" y="72520"/>
                </a:lnTo>
                <a:lnTo>
                  <a:pt x="354181" y="84280"/>
                </a:lnTo>
                <a:lnTo>
                  <a:pt x="340798" y="93903"/>
                </a:lnTo>
                <a:lnTo>
                  <a:pt x="320955" y="100400"/>
                </a:lnTo>
                <a:lnTo>
                  <a:pt x="296667" y="102785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0084562" y="8953458"/>
            <a:ext cx="359410" cy="102870"/>
          </a:xfrm>
          <a:custGeom>
            <a:avLst/>
            <a:gdLst/>
            <a:ahLst/>
            <a:cxnLst/>
            <a:rect l="l" t="t" r="r" b="b"/>
            <a:pathLst>
              <a:path w="359409" h="102870">
                <a:moveTo>
                  <a:pt x="296667" y="102785"/>
                </a:moveTo>
                <a:lnTo>
                  <a:pt x="62325" y="102785"/>
                </a:lnTo>
                <a:lnTo>
                  <a:pt x="38052" y="100400"/>
                </a:lnTo>
                <a:lnTo>
                  <a:pt x="18243" y="93903"/>
                </a:lnTo>
                <a:lnTo>
                  <a:pt x="4893" y="84280"/>
                </a:lnTo>
                <a:lnTo>
                  <a:pt x="0" y="72520"/>
                </a:lnTo>
                <a:lnTo>
                  <a:pt x="0" y="30460"/>
                </a:lnTo>
                <a:lnTo>
                  <a:pt x="4893" y="18586"/>
                </a:lnTo>
                <a:lnTo>
                  <a:pt x="18243" y="8906"/>
                </a:lnTo>
                <a:lnTo>
                  <a:pt x="38052" y="2388"/>
                </a:lnTo>
                <a:lnTo>
                  <a:pt x="62325" y="0"/>
                </a:lnTo>
                <a:lnTo>
                  <a:pt x="296667" y="0"/>
                </a:lnTo>
                <a:lnTo>
                  <a:pt x="320940" y="2388"/>
                </a:lnTo>
                <a:lnTo>
                  <a:pt x="340749" y="8906"/>
                </a:lnTo>
                <a:lnTo>
                  <a:pt x="354099" y="18586"/>
                </a:lnTo>
                <a:lnTo>
                  <a:pt x="358992" y="30460"/>
                </a:lnTo>
                <a:lnTo>
                  <a:pt x="358992" y="72520"/>
                </a:lnTo>
                <a:lnTo>
                  <a:pt x="354099" y="84280"/>
                </a:lnTo>
                <a:lnTo>
                  <a:pt x="340749" y="93903"/>
                </a:lnTo>
                <a:lnTo>
                  <a:pt x="320940" y="100400"/>
                </a:lnTo>
                <a:lnTo>
                  <a:pt x="296667" y="102785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644200" y="8953458"/>
            <a:ext cx="359410" cy="102870"/>
          </a:xfrm>
          <a:custGeom>
            <a:avLst/>
            <a:gdLst/>
            <a:ahLst/>
            <a:cxnLst/>
            <a:rect l="l" t="t" r="r" b="b"/>
            <a:pathLst>
              <a:path w="359409" h="102870">
                <a:moveTo>
                  <a:pt x="296642" y="102785"/>
                </a:moveTo>
                <a:lnTo>
                  <a:pt x="62325" y="102785"/>
                </a:lnTo>
                <a:lnTo>
                  <a:pt x="38093" y="100400"/>
                </a:lnTo>
                <a:lnTo>
                  <a:pt x="18279" y="93903"/>
                </a:lnTo>
                <a:lnTo>
                  <a:pt x="4907" y="84280"/>
                </a:lnTo>
                <a:lnTo>
                  <a:pt x="0" y="72520"/>
                </a:lnTo>
                <a:lnTo>
                  <a:pt x="0" y="30460"/>
                </a:lnTo>
                <a:lnTo>
                  <a:pt x="4907" y="18586"/>
                </a:lnTo>
                <a:lnTo>
                  <a:pt x="18279" y="8906"/>
                </a:lnTo>
                <a:lnTo>
                  <a:pt x="38093" y="2388"/>
                </a:lnTo>
                <a:lnTo>
                  <a:pt x="62325" y="0"/>
                </a:lnTo>
                <a:lnTo>
                  <a:pt x="296642" y="0"/>
                </a:lnTo>
                <a:lnTo>
                  <a:pt x="320975" y="2388"/>
                </a:lnTo>
                <a:lnTo>
                  <a:pt x="340822" y="8906"/>
                </a:lnTo>
                <a:lnTo>
                  <a:pt x="354191" y="18586"/>
                </a:lnTo>
                <a:lnTo>
                  <a:pt x="359090" y="30460"/>
                </a:lnTo>
                <a:lnTo>
                  <a:pt x="359090" y="72520"/>
                </a:lnTo>
                <a:lnTo>
                  <a:pt x="354191" y="84280"/>
                </a:lnTo>
                <a:lnTo>
                  <a:pt x="340822" y="93903"/>
                </a:lnTo>
                <a:lnTo>
                  <a:pt x="320975" y="100400"/>
                </a:lnTo>
                <a:lnTo>
                  <a:pt x="296642" y="102785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1203911" y="8953458"/>
            <a:ext cx="359410" cy="102870"/>
          </a:xfrm>
          <a:custGeom>
            <a:avLst/>
            <a:gdLst/>
            <a:ahLst/>
            <a:cxnLst/>
            <a:rect l="l" t="t" r="r" b="b"/>
            <a:pathLst>
              <a:path w="359409" h="102870">
                <a:moveTo>
                  <a:pt x="296569" y="102785"/>
                </a:moveTo>
                <a:lnTo>
                  <a:pt x="62447" y="102785"/>
                </a:lnTo>
                <a:lnTo>
                  <a:pt x="38114" y="100400"/>
                </a:lnTo>
                <a:lnTo>
                  <a:pt x="18267" y="93903"/>
                </a:lnTo>
                <a:lnTo>
                  <a:pt x="4898" y="84280"/>
                </a:lnTo>
                <a:lnTo>
                  <a:pt x="0" y="72520"/>
                </a:lnTo>
                <a:lnTo>
                  <a:pt x="0" y="30460"/>
                </a:lnTo>
                <a:lnTo>
                  <a:pt x="4898" y="18586"/>
                </a:lnTo>
                <a:lnTo>
                  <a:pt x="18267" y="8906"/>
                </a:lnTo>
                <a:lnTo>
                  <a:pt x="38114" y="2388"/>
                </a:lnTo>
                <a:lnTo>
                  <a:pt x="62447" y="0"/>
                </a:lnTo>
                <a:lnTo>
                  <a:pt x="296569" y="0"/>
                </a:lnTo>
                <a:lnTo>
                  <a:pt x="320902" y="2388"/>
                </a:lnTo>
                <a:lnTo>
                  <a:pt x="340749" y="8906"/>
                </a:lnTo>
                <a:lnTo>
                  <a:pt x="354118" y="18586"/>
                </a:lnTo>
                <a:lnTo>
                  <a:pt x="359017" y="30460"/>
                </a:lnTo>
                <a:lnTo>
                  <a:pt x="359017" y="72520"/>
                </a:lnTo>
                <a:lnTo>
                  <a:pt x="354118" y="84280"/>
                </a:lnTo>
                <a:lnTo>
                  <a:pt x="340749" y="93903"/>
                </a:lnTo>
                <a:lnTo>
                  <a:pt x="320902" y="100400"/>
                </a:lnTo>
                <a:lnTo>
                  <a:pt x="296569" y="102785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1763549" y="8953458"/>
            <a:ext cx="359410" cy="102870"/>
          </a:xfrm>
          <a:custGeom>
            <a:avLst/>
            <a:gdLst/>
            <a:ahLst/>
            <a:cxnLst/>
            <a:rect l="l" t="t" r="r" b="b"/>
            <a:pathLst>
              <a:path w="359409" h="102870">
                <a:moveTo>
                  <a:pt x="296667" y="102785"/>
                </a:moveTo>
                <a:lnTo>
                  <a:pt x="62447" y="102785"/>
                </a:lnTo>
                <a:lnTo>
                  <a:pt x="38145" y="100400"/>
                </a:lnTo>
                <a:lnTo>
                  <a:pt x="18295" y="93903"/>
                </a:lnTo>
                <a:lnTo>
                  <a:pt x="4909" y="84280"/>
                </a:lnTo>
                <a:lnTo>
                  <a:pt x="0" y="72520"/>
                </a:lnTo>
                <a:lnTo>
                  <a:pt x="0" y="30460"/>
                </a:lnTo>
                <a:lnTo>
                  <a:pt x="4909" y="18586"/>
                </a:lnTo>
                <a:lnTo>
                  <a:pt x="18295" y="8906"/>
                </a:lnTo>
                <a:lnTo>
                  <a:pt x="38145" y="2388"/>
                </a:lnTo>
                <a:lnTo>
                  <a:pt x="62447" y="0"/>
                </a:lnTo>
                <a:lnTo>
                  <a:pt x="296667" y="0"/>
                </a:lnTo>
                <a:lnTo>
                  <a:pt x="320996" y="2388"/>
                </a:lnTo>
                <a:lnTo>
                  <a:pt x="340834" y="8906"/>
                </a:lnTo>
                <a:lnTo>
                  <a:pt x="354195" y="18586"/>
                </a:lnTo>
                <a:lnTo>
                  <a:pt x="359090" y="30460"/>
                </a:lnTo>
                <a:lnTo>
                  <a:pt x="359090" y="72520"/>
                </a:lnTo>
                <a:lnTo>
                  <a:pt x="354195" y="84280"/>
                </a:lnTo>
                <a:lnTo>
                  <a:pt x="340834" y="93903"/>
                </a:lnTo>
                <a:lnTo>
                  <a:pt x="320996" y="100400"/>
                </a:lnTo>
                <a:lnTo>
                  <a:pt x="296667" y="102785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91590" y="9124596"/>
            <a:ext cx="1506855" cy="115570"/>
          </a:xfrm>
          <a:custGeom>
            <a:avLst/>
            <a:gdLst/>
            <a:ahLst/>
            <a:cxnLst/>
            <a:rect l="l" t="t" r="r" b="b"/>
            <a:pathLst>
              <a:path w="1506854" h="115570">
                <a:moveTo>
                  <a:pt x="1443792" y="115286"/>
                </a:moveTo>
                <a:lnTo>
                  <a:pt x="62422" y="115286"/>
                </a:lnTo>
                <a:lnTo>
                  <a:pt x="38134" y="112622"/>
                </a:lnTo>
                <a:lnTo>
                  <a:pt x="18291" y="105341"/>
                </a:lnTo>
                <a:lnTo>
                  <a:pt x="4908" y="94509"/>
                </a:lnTo>
                <a:lnTo>
                  <a:pt x="0" y="81195"/>
                </a:lnTo>
                <a:lnTo>
                  <a:pt x="0" y="34091"/>
                </a:lnTo>
                <a:lnTo>
                  <a:pt x="4908" y="20848"/>
                </a:lnTo>
                <a:lnTo>
                  <a:pt x="18291" y="10009"/>
                </a:lnTo>
                <a:lnTo>
                  <a:pt x="38134" y="2688"/>
                </a:lnTo>
                <a:lnTo>
                  <a:pt x="62422" y="0"/>
                </a:lnTo>
                <a:lnTo>
                  <a:pt x="1443792" y="0"/>
                </a:lnTo>
                <a:lnTo>
                  <a:pt x="1468083" y="2688"/>
                </a:lnTo>
                <a:lnTo>
                  <a:pt x="1487935" y="10009"/>
                </a:lnTo>
                <a:lnTo>
                  <a:pt x="1501326" y="20848"/>
                </a:lnTo>
                <a:lnTo>
                  <a:pt x="1506239" y="34091"/>
                </a:lnTo>
                <a:lnTo>
                  <a:pt x="1506239" y="81195"/>
                </a:lnTo>
                <a:lnTo>
                  <a:pt x="1501326" y="94509"/>
                </a:lnTo>
                <a:lnTo>
                  <a:pt x="1487935" y="105341"/>
                </a:lnTo>
                <a:lnTo>
                  <a:pt x="1468083" y="112622"/>
                </a:lnTo>
                <a:lnTo>
                  <a:pt x="1443792" y="115286"/>
                </a:lnTo>
                <a:close/>
              </a:path>
            </a:pathLst>
          </a:custGeom>
          <a:solidFill>
            <a:srgbClr val="294B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8023763-1990-689D-52AF-9390A6AFACCF}"/>
              </a:ext>
            </a:extLst>
          </p:cNvPr>
          <p:cNvSpPr txBox="1"/>
          <p:nvPr/>
        </p:nvSpPr>
        <p:spPr>
          <a:xfrm>
            <a:off x="4674195" y="854699"/>
            <a:ext cx="83026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LINK INTERAKTIF</a:t>
            </a:r>
            <a:endParaRPr lang="en-ID" sz="88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01" name="Action Button: Blank 100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D8EF9D55-211D-45BA-D16F-D46F4804BC26}"/>
              </a:ext>
            </a:extLst>
          </p:cNvPr>
          <p:cNvSpPr/>
          <p:nvPr/>
        </p:nvSpPr>
        <p:spPr>
          <a:xfrm>
            <a:off x="592409" y="8826784"/>
            <a:ext cx="1143000" cy="1198821"/>
          </a:xfrm>
          <a:prstGeom prst="actionButtonBlank">
            <a:avLst/>
          </a:prstGeom>
          <a:blipFill dpi="0"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2" name="Action Button: Blank 10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18EFD04-85D1-F892-2E8A-570AE32BC865}"/>
              </a:ext>
            </a:extLst>
          </p:cNvPr>
          <p:cNvSpPr/>
          <p:nvPr/>
        </p:nvSpPr>
        <p:spPr>
          <a:xfrm>
            <a:off x="15755318" y="8826784"/>
            <a:ext cx="1313482" cy="1113759"/>
          </a:xfrm>
          <a:prstGeom prst="actionButtonBlank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3" name="Action Button: Blank 10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7853ED48-18B2-A581-374F-A7F286E117FF}"/>
              </a:ext>
            </a:extLst>
          </p:cNvPr>
          <p:cNvSpPr/>
          <p:nvPr/>
        </p:nvSpPr>
        <p:spPr>
          <a:xfrm>
            <a:off x="2798757" y="9044962"/>
            <a:ext cx="990600" cy="1028699"/>
          </a:xfrm>
          <a:prstGeom prst="actionButtonBlank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4" name="Action Button: Blank 103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7E26FC1C-3242-453D-2BA0-0C56D2390651}"/>
              </a:ext>
            </a:extLst>
          </p:cNvPr>
          <p:cNvSpPr/>
          <p:nvPr/>
        </p:nvSpPr>
        <p:spPr>
          <a:xfrm>
            <a:off x="17106372" y="167804"/>
            <a:ext cx="914400" cy="932481"/>
          </a:xfrm>
          <a:prstGeom prst="actionButtonBlank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5" name="Action Button: Blank 104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52976076-993E-19E8-EBBD-5D53034CD82C}"/>
              </a:ext>
            </a:extLst>
          </p:cNvPr>
          <p:cNvSpPr/>
          <p:nvPr/>
        </p:nvSpPr>
        <p:spPr>
          <a:xfrm>
            <a:off x="1143000" y="69172"/>
            <a:ext cx="990600" cy="1028699"/>
          </a:xfrm>
          <a:prstGeom prst="actionButtonBlank">
            <a:avLst/>
          </a:prstGeom>
          <a:blipFill dpi="0"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6" name="Action Button: Blank 105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401DA76C-C0EA-AC65-2B2D-78DEACD52BF2}"/>
              </a:ext>
            </a:extLst>
          </p:cNvPr>
          <p:cNvSpPr/>
          <p:nvPr/>
        </p:nvSpPr>
        <p:spPr>
          <a:xfrm>
            <a:off x="3706849" y="167804"/>
            <a:ext cx="965791" cy="831436"/>
          </a:xfrm>
          <a:prstGeom prst="actionButtonBlank">
            <a:avLst/>
          </a:prstGeom>
          <a:blipFill dpi="0" rotWithShape="1"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F33B41D8-1143-9964-97F2-EB38D84475AE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28" y="3207708"/>
            <a:ext cx="10344670" cy="58486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5202292" y="1046102"/>
            <a:ext cx="7564755" cy="17132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>
              <a:lnSpc>
                <a:spcPct val="100000"/>
              </a:lnSpc>
              <a:spcBef>
                <a:spcPts val="125"/>
              </a:spcBef>
            </a:pPr>
            <a:r>
              <a:rPr spc="705" dirty="0">
                <a:latin typeface="Bernard MT Condensed" panose="02050806060905020404" pitchFamily="18" charset="0"/>
              </a:rPr>
              <a:t>RANGKUMAN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2371962"/>
            <a:ext cx="8759190" cy="7915275"/>
            <a:chOff x="0" y="2371962"/>
            <a:chExt cx="8759190" cy="7915275"/>
          </a:xfrm>
        </p:grpSpPr>
        <p:sp>
          <p:nvSpPr>
            <p:cNvPr id="4" name="object 4"/>
            <p:cNvSpPr/>
            <p:nvPr/>
          </p:nvSpPr>
          <p:spPr>
            <a:xfrm>
              <a:off x="0" y="6166073"/>
              <a:ext cx="8758610" cy="41209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3078" y="2371962"/>
              <a:ext cx="2876549" cy="54292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59771" y="5444277"/>
              <a:ext cx="3194685" cy="796290"/>
            </a:xfrm>
            <a:custGeom>
              <a:avLst/>
              <a:gdLst/>
              <a:ahLst/>
              <a:cxnLst/>
              <a:rect l="l" t="t" r="r" b="b"/>
              <a:pathLst>
                <a:path w="3194684" h="796289">
                  <a:moveTo>
                    <a:pt x="2427294" y="796279"/>
                  </a:moveTo>
                  <a:lnTo>
                    <a:pt x="1505474" y="663832"/>
                  </a:lnTo>
                  <a:lnTo>
                    <a:pt x="1307259" y="636542"/>
                  </a:lnTo>
                  <a:lnTo>
                    <a:pt x="1159211" y="617031"/>
                  </a:lnTo>
                  <a:lnTo>
                    <a:pt x="1011272" y="598497"/>
                  </a:lnTo>
                  <a:lnTo>
                    <a:pt x="912520" y="586751"/>
                  </a:lnTo>
                  <a:lnTo>
                    <a:pt x="813537" y="575543"/>
                  </a:lnTo>
                  <a:lnTo>
                    <a:pt x="714213" y="564914"/>
                  </a:lnTo>
                  <a:lnTo>
                    <a:pt x="614435" y="554905"/>
                  </a:lnTo>
                  <a:lnTo>
                    <a:pt x="514092" y="545557"/>
                  </a:lnTo>
                  <a:lnTo>
                    <a:pt x="413072" y="536911"/>
                  </a:lnTo>
                  <a:lnTo>
                    <a:pt x="311264" y="529010"/>
                  </a:lnTo>
                  <a:lnTo>
                    <a:pt x="208557" y="521894"/>
                  </a:lnTo>
                  <a:lnTo>
                    <a:pt x="104840" y="515605"/>
                  </a:lnTo>
                  <a:lnTo>
                    <a:pt x="52567" y="512784"/>
                  </a:lnTo>
                  <a:lnTo>
                    <a:pt x="0" y="510184"/>
                  </a:lnTo>
                  <a:lnTo>
                    <a:pt x="879581" y="0"/>
                  </a:lnTo>
                  <a:lnTo>
                    <a:pt x="3194612" y="252372"/>
                  </a:lnTo>
                  <a:close/>
                </a:path>
              </a:pathLst>
            </a:custGeom>
            <a:solidFill>
              <a:srgbClr val="C2B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42488" y="5426600"/>
              <a:ext cx="3229610" cy="832485"/>
            </a:xfrm>
            <a:custGeom>
              <a:avLst/>
              <a:gdLst/>
              <a:ahLst/>
              <a:cxnLst/>
              <a:rect l="l" t="t" r="r" b="b"/>
              <a:pathLst>
                <a:path w="3229609" h="832485">
                  <a:moveTo>
                    <a:pt x="2446985" y="831860"/>
                  </a:moveTo>
                  <a:lnTo>
                    <a:pt x="1120949" y="645114"/>
                  </a:lnTo>
                  <a:lnTo>
                    <a:pt x="776639" y="604791"/>
                  </a:lnTo>
                  <a:lnTo>
                    <a:pt x="727271" y="599595"/>
                  </a:lnTo>
                  <a:lnTo>
                    <a:pt x="477948" y="575976"/>
                  </a:lnTo>
                  <a:lnTo>
                    <a:pt x="427718" y="571780"/>
                  </a:lnTo>
                  <a:lnTo>
                    <a:pt x="224328" y="556860"/>
                  </a:lnTo>
                  <a:lnTo>
                    <a:pt x="16965" y="545220"/>
                  </a:lnTo>
                  <a:lnTo>
                    <a:pt x="11061" y="545129"/>
                  </a:lnTo>
                  <a:lnTo>
                    <a:pt x="5384" y="542048"/>
                  </a:lnTo>
                  <a:lnTo>
                    <a:pt x="2205" y="536564"/>
                  </a:lnTo>
                  <a:lnTo>
                    <a:pt x="0" y="530036"/>
                  </a:lnTo>
                  <a:lnTo>
                    <a:pt x="463" y="523402"/>
                  </a:lnTo>
                  <a:lnTo>
                    <a:pt x="3387" y="517422"/>
                  </a:lnTo>
                  <a:lnTo>
                    <a:pt x="8564" y="512858"/>
                  </a:lnTo>
                  <a:lnTo>
                    <a:pt x="887913" y="2764"/>
                  </a:lnTo>
                  <a:lnTo>
                    <a:pt x="891052" y="906"/>
                  </a:lnTo>
                  <a:lnTo>
                    <a:pt x="894772" y="0"/>
                  </a:lnTo>
                  <a:lnTo>
                    <a:pt x="1221319" y="35580"/>
                  </a:lnTo>
                  <a:lnTo>
                    <a:pt x="900631" y="35580"/>
                  </a:lnTo>
                  <a:lnTo>
                    <a:pt x="76730" y="513448"/>
                  </a:lnTo>
                  <a:lnTo>
                    <a:pt x="282856" y="526020"/>
                  </a:lnTo>
                  <a:lnTo>
                    <a:pt x="535293" y="546158"/>
                  </a:lnTo>
                  <a:lnTo>
                    <a:pt x="783529" y="570620"/>
                  </a:lnTo>
                  <a:lnTo>
                    <a:pt x="832898" y="575984"/>
                  </a:lnTo>
                  <a:lnTo>
                    <a:pt x="1078353" y="604800"/>
                  </a:lnTo>
                  <a:lnTo>
                    <a:pt x="2440218" y="795780"/>
                  </a:lnTo>
                  <a:lnTo>
                    <a:pt x="2500266" y="795780"/>
                  </a:lnTo>
                  <a:lnTo>
                    <a:pt x="2455251" y="827689"/>
                  </a:lnTo>
                  <a:lnTo>
                    <a:pt x="2451612" y="830500"/>
                  </a:lnTo>
                  <a:lnTo>
                    <a:pt x="2446985" y="831860"/>
                  </a:lnTo>
                  <a:close/>
                </a:path>
                <a:path w="3229609" h="832485">
                  <a:moveTo>
                    <a:pt x="2500266" y="795780"/>
                  </a:moveTo>
                  <a:lnTo>
                    <a:pt x="2440218" y="795780"/>
                  </a:lnTo>
                  <a:lnTo>
                    <a:pt x="3164531" y="282378"/>
                  </a:lnTo>
                  <a:lnTo>
                    <a:pt x="900631" y="35580"/>
                  </a:lnTo>
                  <a:lnTo>
                    <a:pt x="1221319" y="35580"/>
                  </a:lnTo>
                  <a:lnTo>
                    <a:pt x="3218476" y="253324"/>
                  </a:lnTo>
                  <a:lnTo>
                    <a:pt x="3229026" y="272922"/>
                  </a:lnTo>
                  <a:lnTo>
                    <a:pt x="3226689" y="279153"/>
                  </a:lnTo>
                  <a:lnTo>
                    <a:pt x="3221975" y="284190"/>
                  </a:lnTo>
                  <a:lnTo>
                    <a:pt x="2500266" y="795780"/>
                  </a:lnTo>
                  <a:close/>
                </a:path>
              </a:pathLst>
            </a:custGeom>
            <a:solidFill>
              <a:srgbClr val="9870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20227" y="5954462"/>
              <a:ext cx="2564130" cy="605155"/>
            </a:xfrm>
            <a:custGeom>
              <a:avLst/>
              <a:gdLst/>
              <a:ahLst/>
              <a:cxnLst/>
              <a:rect l="l" t="t" r="r" b="b"/>
              <a:pathLst>
                <a:path w="2564129" h="605154">
                  <a:moveTo>
                    <a:pt x="2563847" y="604824"/>
                  </a:moveTo>
                  <a:lnTo>
                    <a:pt x="2478258" y="598290"/>
                  </a:lnTo>
                  <a:lnTo>
                    <a:pt x="2384152" y="590275"/>
                  </a:lnTo>
                  <a:lnTo>
                    <a:pt x="2281528" y="580779"/>
                  </a:lnTo>
                  <a:lnTo>
                    <a:pt x="2131448" y="565812"/>
                  </a:lnTo>
                  <a:lnTo>
                    <a:pt x="1966226" y="548210"/>
                  </a:lnTo>
                  <a:lnTo>
                    <a:pt x="1785861" y="527973"/>
                  </a:lnTo>
                  <a:lnTo>
                    <a:pt x="1539112" y="498971"/>
                  </a:lnTo>
                  <a:lnTo>
                    <a:pt x="1268704" y="465850"/>
                  </a:lnTo>
                  <a:lnTo>
                    <a:pt x="912983" y="420667"/>
                  </a:lnTo>
                  <a:lnTo>
                    <a:pt x="523192" y="369550"/>
                  </a:lnTo>
                  <a:lnTo>
                    <a:pt x="25374" y="302412"/>
                  </a:lnTo>
                  <a:lnTo>
                    <a:pt x="9703" y="247817"/>
                  </a:lnTo>
                  <a:lnTo>
                    <a:pt x="1244" y="194899"/>
                  </a:lnTo>
                  <a:lnTo>
                    <a:pt x="0" y="143659"/>
                  </a:lnTo>
                  <a:lnTo>
                    <a:pt x="5968" y="94095"/>
                  </a:lnTo>
                  <a:lnTo>
                    <a:pt x="19149" y="46209"/>
                  </a:lnTo>
                  <a:lnTo>
                    <a:pt x="39544" y="0"/>
                  </a:lnTo>
                  <a:lnTo>
                    <a:pt x="92111" y="2599"/>
                  </a:lnTo>
                  <a:lnTo>
                    <a:pt x="144384" y="5420"/>
                  </a:lnTo>
                  <a:lnTo>
                    <a:pt x="196376" y="8459"/>
                  </a:lnTo>
                  <a:lnTo>
                    <a:pt x="299575" y="15166"/>
                  </a:lnTo>
                  <a:lnTo>
                    <a:pt x="401818" y="22680"/>
                  </a:lnTo>
                  <a:lnTo>
                    <a:pt x="503218" y="30959"/>
                  </a:lnTo>
                  <a:lnTo>
                    <a:pt x="603885" y="39960"/>
                  </a:lnTo>
                  <a:lnTo>
                    <a:pt x="703932" y="49644"/>
                  </a:lnTo>
                  <a:lnTo>
                    <a:pt x="803469" y="59969"/>
                  </a:lnTo>
                  <a:lnTo>
                    <a:pt x="902609" y="70893"/>
                  </a:lnTo>
                  <a:lnTo>
                    <a:pt x="1001462" y="82375"/>
                  </a:lnTo>
                  <a:lnTo>
                    <a:pt x="1100141" y="94373"/>
                  </a:lnTo>
                  <a:lnTo>
                    <a:pt x="1248074" y="113248"/>
                  </a:lnTo>
                  <a:lnTo>
                    <a:pt x="1396242" y="133053"/>
                  </a:lnTo>
                  <a:lnTo>
                    <a:pt x="1594812" y="160664"/>
                  </a:lnTo>
                  <a:lnTo>
                    <a:pt x="2466839" y="286094"/>
                  </a:lnTo>
                  <a:lnTo>
                    <a:pt x="2468520" y="349176"/>
                  </a:lnTo>
                  <a:lnTo>
                    <a:pt x="2474259" y="406408"/>
                  </a:lnTo>
                  <a:lnTo>
                    <a:pt x="2484058" y="457791"/>
                  </a:lnTo>
                  <a:lnTo>
                    <a:pt x="2497915" y="503323"/>
                  </a:lnTo>
                  <a:lnTo>
                    <a:pt x="2515833" y="543007"/>
                  </a:lnTo>
                  <a:lnTo>
                    <a:pt x="2537810" y="576840"/>
                  </a:lnTo>
                  <a:lnTo>
                    <a:pt x="2563847" y="604824"/>
                  </a:lnTo>
                  <a:close/>
                </a:path>
              </a:pathLst>
            </a:custGeom>
            <a:solidFill>
              <a:srgbClr val="C2B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02904" y="5936784"/>
              <a:ext cx="2599055" cy="640080"/>
            </a:xfrm>
            <a:custGeom>
              <a:avLst/>
              <a:gdLst/>
              <a:ahLst/>
              <a:cxnLst/>
              <a:rect l="l" t="t" r="r" b="b"/>
              <a:pathLst>
                <a:path w="2599054" h="640079">
                  <a:moveTo>
                    <a:pt x="2579937" y="639860"/>
                  </a:moveTo>
                  <a:lnTo>
                    <a:pt x="2423920" y="627391"/>
                  </a:lnTo>
                  <a:lnTo>
                    <a:pt x="2140799" y="600144"/>
                  </a:lnTo>
                  <a:lnTo>
                    <a:pt x="1564493" y="535135"/>
                  </a:lnTo>
                  <a:lnTo>
                    <a:pt x="34069" y="336406"/>
                  </a:lnTo>
                  <a:lnTo>
                    <a:pt x="13375" y="283050"/>
                  </a:lnTo>
                  <a:lnTo>
                    <a:pt x="4698" y="241285"/>
                  </a:lnTo>
                  <a:lnTo>
                    <a:pt x="227" y="200463"/>
                  </a:lnTo>
                  <a:lnTo>
                    <a:pt x="0" y="160236"/>
                  </a:lnTo>
                  <a:lnTo>
                    <a:pt x="3939" y="121318"/>
                  </a:lnTo>
                  <a:lnTo>
                    <a:pt x="12185" y="83059"/>
                  </a:lnTo>
                  <a:lnTo>
                    <a:pt x="24698" y="45819"/>
                  </a:lnTo>
                  <a:lnTo>
                    <a:pt x="41472" y="9608"/>
                  </a:lnTo>
                  <a:lnTo>
                    <a:pt x="50736" y="0"/>
                  </a:lnTo>
                  <a:lnTo>
                    <a:pt x="265691" y="12031"/>
                  </a:lnTo>
                  <a:lnTo>
                    <a:pt x="469641" y="26979"/>
                  </a:lnTo>
                  <a:lnTo>
                    <a:pt x="570348" y="35580"/>
                  </a:lnTo>
                  <a:lnTo>
                    <a:pt x="67266" y="35582"/>
                  </a:lnTo>
                  <a:lnTo>
                    <a:pt x="54171" y="66080"/>
                  </a:lnTo>
                  <a:lnTo>
                    <a:pt x="44355" y="97451"/>
                  </a:lnTo>
                  <a:lnTo>
                    <a:pt x="37889" y="129341"/>
                  </a:lnTo>
                  <a:lnTo>
                    <a:pt x="34705" y="162084"/>
                  </a:lnTo>
                  <a:lnTo>
                    <a:pt x="34816" y="196400"/>
                  </a:lnTo>
                  <a:lnTo>
                    <a:pt x="45325" y="267546"/>
                  </a:lnTo>
                  <a:lnTo>
                    <a:pt x="55731" y="304361"/>
                  </a:lnTo>
                  <a:lnTo>
                    <a:pt x="1568591" y="500598"/>
                  </a:lnTo>
                  <a:lnTo>
                    <a:pt x="2139419" y="565045"/>
                  </a:lnTo>
                  <a:lnTo>
                    <a:pt x="2420254" y="592170"/>
                  </a:lnTo>
                  <a:lnTo>
                    <a:pt x="2538979" y="601968"/>
                  </a:lnTo>
                  <a:lnTo>
                    <a:pt x="2585458" y="601968"/>
                  </a:lnTo>
                  <a:lnTo>
                    <a:pt x="2591842" y="608768"/>
                  </a:lnTo>
                  <a:lnTo>
                    <a:pt x="2596249" y="612211"/>
                  </a:lnTo>
                  <a:lnTo>
                    <a:pt x="2598969" y="617742"/>
                  </a:lnTo>
                  <a:lnTo>
                    <a:pt x="2598516" y="623724"/>
                  </a:lnTo>
                  <a:lnTo>
                    <a:pt x="2596671" y="630369"/>
                  </a:lnTo>
                  <a:lnTo>
                    <a:pt x="2592562" y="635616"/>
                  </a:lnTo>
                  <a:lnTo>
                    <a:pt x="2586785" y="638951"/>
                  </a:lnTo>
                  <a:lnTo>
                    <a:pt x="2579937" y="639860"/>
                  </a:lnTo>
                  <a:close/>
                </a:path>
                <a:path w="2599054" h="640079">
                  <a:moveTo>
                    <a:pt x="2585458" y="601968"/>
                  </a:moveTo>
                  <a:lnTo>
                    <a:pt x="2538979" y="601968"/>
                  </a:lnTo>
                  <a:lnTo>
                    <a:pt x="2524644" y="580749"/>
                  </a:lnTo>
                  <a:lnTo>
                    <a:pt x="2500730" y="531766"/>
                  </a:lnTo>
                  <a:lnTo>
                    <a:pt x="2480868" y="463610"/>
                  </a:lnTo>
                  <a:lnTo>
                    <a:pt x="2473381" y="419278"/>
                  </a:lnTo>
                  <a:lnTo>
                    <a:pt x="2468694" y="371028"/>
                  </a:lnTo>
                  <a:lnTo>
                    <a:pt x="2466816" y="318865"/>
                  </a:lnTo>
                  <a:lnTo>
                    <a:pt x="1043414" y="120503"/>
                  </a:lnTo>
                  <a:lnTo>
                    <a:pt x="741303" y="86818"/>
                  </a:lnTo>
                  <a:lnTo>
                    <a:pt x="486280" y="63190"/>
                  </a:lnTo>
                  <a:lnTo>
                    <a:pt x="278812" y="47686"/>
                  </a:lnTo>
                  <a:lnTo>
                    <a:pt x="67267" y="35580"/>
                  </a:lnTo>
                  <a:lnTo>
                    <a:pt x="570372" y="35582"/>
                  </a:lnTo>
                  <a:lnTo>
                    <a:pt x="819460" y="60052"/>
                  </a:lnTo>
                  <a:lnTo>
                    <a:pt x="1164322" y="100422"/>
                  </a:lnTo>
                  <a:lnTo>
                    <a:pt x="2495056" y="287817"/>
                  </a:lnTo>
                  <a:lnTo>
                    <a:pt x="2501555" y="295069"/>
                  </a:lnTo>
                  <a:lnTo>
                    <a:pt x="2501520" y="304361"/>
                  </a:lnTo>
                  <a:lnTo>
                    <a:pt x="2502729" y="358066"/>
                  </a:lnTo>
                  <a:lnTo>
                    <a:pt x="2506942" y="407816"/>
                  </a:lnTo>
                  <a:lnTo>
                    <a:pt x="2514161" y="453113"/>
                  </a:lnTo>
                  <a:lnTo>
                    <a:pt x="2524400" y="493957"/>
                  </a:lnTo>
                  <a:lnTo>
                    <a:pt x="2552567" y="559776"/>
                  </a:lnTo>
                  <a:lnTo>
                    <a:pt x="2570815" y="586373"/>
                  </a:lnTo>
                  <a:lnTo>
                    <a:pt x="2585458" y="601968"/>
                  </a:lnTo>
                  <a:close/>
                </a:path>
              </a:pathLst>
            </a:custGeom>
            <a:solidFill>
              <a:srgbClr val="9870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79214" y="6198085"/>
              <a:ext cx="201930" cy="344805"/>
            </a:xfrm>
            <a:custGeom>
              <a:avLst/>
              <a:gdLst/>
              <a:ahLst/>
              <a:cxnLst/>
              <a:rect l="l" t="t" r="r" b="b"/>
              <a:pathLst>
                <a:path w="201929" h="344804">
                  <a:moveTo>
                    <a:pt x="201485" y="344519"/>
                  </a:moveTo>
                  <a:lnTo>
                    <a:pt x="162123" y="340900"/>
                  </a:lnTo>
                  <a:lnTo>
                    <a:pt x="36361" y="328701"/>
                  </a:lnTo>
                  <a:lnTo>
                    <a:pt x="21667" y="285411"/>
                  </a:lnTo>
                  <a:lnTo>
                    <a:pt x="10710" y="240895"/>
                  </a:lnTo>
                  <a:lnTo>
                    <a:pt x="3487" y="195156"/>
                  </a:lnTo>
                  <a:lnTo>
                    <a:pt x="0" y="148196"/>
                  </a:lnTo>
                  <a:lnTo>
                    <a:pt x="245" y="100015"/>
                  </a:lnTo>
                  <a:lnTo>
                    <a:pt x="4224" y="50616"/>
                  </a:lnTo>
                  <a:lnTo>
                    <a:pt x="11935" y="0"/>
                  </a:lnTo>
                  <a:lnTo>
                    <a:pt x="151308" y="19989"/>
                  </a:lnTo>
                  <a:lnTo>
                    <a:pt x="148872" y="75333"/>
                  </a:lnTo>
                  <a:lnTo>
                    <a:pt x="150436" y="127800"/>
                  </a:lnTo>
                  <a:lnTo>
                    <a:pt x="155520" y="177319"/>
                  </a:lnTo>
                  <a:lnTo>
                    <a:pt x="163645" y="223820"/>
                  </a:lnTo>
                  <a:lnTo>
                    <a:pt x="174333" y="267234"/>
                  </a:lnTo>
                  <a:lnTo>
                    <a:pt x="187106" y="307490"/>
                  </a:lnTo>
                  <a:lnTo>
                    <a:pt x="201485" y="344519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61476" y="6180863"/>
              <a:ext cx="236854" cy="379095"/>
            </a:xfrm>
            <a:custGeom>
              <a:avLst/>
              <a:gdLst/>
              <a:ahLst/>
              <a:cxnLst/>
              <a:rect l="l" t="t" r="r" b="b"/>
              <a:pathLst>
                <a:path w="236854" h="379095">
                  <a:moveTo>
                    <a:pt x="217689" y="379011"/>
                  </a:moveTo>
                  <a:lnTo>
                    <a:pt x="46112" y="362559"/>
                  </a:lnTo>
                  <a:lnTo>
                    <a:pt x="24432" y="313120"/>
                  </a:lnTo>
                  <a:lnTo>
                    <a:pt x="13885" y="273114"/>
                  </a:lnTo>
                  <a:lnTo>
                    <a:pt x="6294" y="232164"/>
                  </a:lnTo>
                  <a:lnTo>
                    <a:pt x="1654" y="190276"/>
                  </a:lnTo>
                  <a:lnTo>
                    <a:pt x="0" y="147877"/>
                  </a:lnTo>
                  <a:lnTo>
                    <a:pt x="1242" y="104514"/>
                  </a:lnTo>
                  <a:lnTo>
                    <a:pt x="5379" y="60190"/>
                  </a:lnTo>
                  <a:lnTo>
                    <a:pt x="12408" y="14911"/>
                  </a:lnTo>
                  <a:lnTo>
                    <a:pt x="12408" y="14775"/>
                  </a:lnTo>
                  <a:lnTo>
                    <a:pt x="14726" y="8260"/>
                  </a:lnTo>
                  <a:lnTo>
                    <a:pt x="19202" y="3308"/>
                  </a:lnTo>
                  <a:lnTo>
                    <a:pt x="25211" y="396"/>
                  </a:lnTo>
                  <a:lnTo>
                    <a:pt x="32126" y="0"/>
                  </a:lnTo>
                  <a:lnTo>
                    <a:pt x="170778" y="19897"/>
                  </a:lnTo>
                  <a:lnTo>
                    <a:pt x="180172" y="20848"/>
                  </a:lnTo>
                  <a:lnTo>
                    <a:pt x="187171" y="29098"/>
                  </a:lnTo>
                  <a:lnTo>
                    <a:pt x="186575" y="36803"/>
                  </a:lnTo>
                  <a:lnTo>
                    <a:pt x="43880" y="36803"/>
                  </a:lnTo>
                  <a:lnTo>
                    <a:pt x="38585" y="75667"/>
                  </a:lnTo>
                  <a:lnTo>
                    <a:pt x="35572" y="113795"/>
                  </a:lnTo>
                  <a:lnTo>
                    <a:pt x="34841" y="151183"/>
                  </a:lnTo>
                  <a:lnTo>
                    <a:pt x="36393" y="187829"/>
                  </a:lnTo>
                  <a:lnTo>
                    <a:pt x="46708" y="260400"/>
                  </a:lnTo>
                  <a:lnTo>
                    <a:pt x="66597" y="329742"/>
                  </a:lnTo>
                  <a:lnTo>
                    <a:pt x="192612" y="341890"/>
                  </a:lnTo>
                  <a:lnTo>
                    <a:pt x="230101" y="341890"/>
                  </a:lnTo>
                  <a:lnTo>
                    <a:pt x="235082" y="354672"/>
                  </a:lnTo>
                  <a:lnTo>
                    <a:pt x="236256" y="357255"/>
                  </a:lnTo>
                  <a:lnTo>
                    <a:pt x="236802" y="360246"/>
                  </a:lnTo>
                  <a:lnTo>
                    <a:pt x="236535" y="363284"/>
                  </a:lnTo>
                  <a:lnTo>
                    <a:pt x="234568" y="369897"/>
                  </a:lnTo>
                  <a:lnTo>
                    <a:pt x="230364" y="375057"/>
                  </a:lnTo>
                  <a:lnTo>
                    <a:pt x="224535" y="378262"/>
                  </a:lnTo>
                  <a:lnTo>
                    <a:pt x="217689" y="379011"/>
                  </a:lnTo>
                  <a:close/>
                </a:path>
                <a:path w="236854" h="379095">
                  <a:moveTo>
                    <a:pt x="230101" y="341890"/>
                  </a:moveTo>
                  <a:lnTo>
                    <a:pt x="192612" y="341890"/>
                  </a:lnTo>
                  <a:lnTo>
                    <a:pt x="181924" y="311087"/>
                  </a:lnTo>
                  <a:lnTo>
                    <a:pt x="164140" y="243840"/>
                  </a:lnTo>
                  <a:lnTo>
                    <a:pt x="152862" y="171041"/>
                  </a:lnTo>
                  <a:lnTo>
                    <a:pt x="150011" y="133001"/>
                  </a:lnTo>
                  <a:lnTo>
                    <a:pt x="149162" y="93355"/>
                  </a:lnTo>
                  <a:lnTo>
                    <a:pt x="150514" y="52124"/>
                  </a:lnTo>
                  <a:lnTo>
                    <a:pt x="43880" y="36803"/>
                  </a:lnTo>
                  <a:lnTo>
                    <a:pt x="186575" y="36803"/>
                  </a:lnTo>
                  <a:lnTo>
                    <a:pt x="186438" y="38571"/>
                  </a:lnTo>
                  <a:lnTo>
                    <a:pt x="184195" y="82213"/>
                  </a:lnTo>
                  <a:lnTo>
                    <a:pt x="184529" y="124049"/>
                  </a:lnTo>
                  <a:lnTo>
                    <a:pt x="187203" y="164041"/>
                  </a:lnTo>
                  <a:lnTo>
                    <a:pt x="191984" y="202151"/>
                  </a:lnTo>
                  <a:lnTo>
                    <a:pt x="199929" y="244467"/>
                  </a:lnTo>
                  <a:lnTo>
                    <a:pt x="210023" y="284020"/>
                  </a:lnTo>
                  <a:lnTo>
                    <a:pt x="221872" y="320770"/>
                  </a:lnTo>
                  <a:lnTo>
                    <a:pt x="230101" y="341890"/>
                  </a:lnTo>
                  <a:close/>
                </a:path>
              </a:pathLst>
            </a:custGeom>
            <a:solidFill>
              <a:srgbClr val="9870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33239" y="6105123"/>
              <a:ext cx="215265" cy="370840"/>
            </a:xfrm>
            <a:custGeom>
              <a:avLst/>
              <a:gdLst/>
              <a:ahLst/>
              <a:cxnLst/>
              <a:rect l="l" t="t" r="r" b="b"/>
              <a:pathLst>
                <a:path w="215264" h="370839">
                  <a:moveTo>
                    <a:pt x="215168" y="370672"/>
                  </a:moveTo>
                  <a:lnTo>
                    <a:pt x="32965" y="349143"/>
                  </a:lnTo>
                  <a:lnTo>
                    <a:pt x="19679" y="308283"/>
                  </a:lnTo>
                  <a:lnTo>
                    <a:pt x="9757" y="264416"/>
                  </a:lnTo>
                  <a:lnTo>
                    <a:pt x="3197" y="217543"/>
                  </a:lnTo>
                  <a:lnTo>
                    <a:pt x="0" y="167664"/>
                  </a:lnTo>
                  <a:lnTo>
                    <a:pt x="163" y="114780"/>
                  </a:lnTo>
                  <a:lnTo>
                    <a:pt x="3688" y="58891"/>
                  </a:lnTo>
                  <a:lnTo>
                    <a:pt x="10573" y="0"/>
                  </a:lnTo>
                  <a:lnTo>
                    <a:pt x="183336" y="24476"/>
                  </a:lnTo>
                  <a:lnTo>
                    <a:pt x="176811" y="74282"/>
                  </a:lnTo>
                  <a:lnTo>
                    <a:pt x="173979" y="123971"/>
                  </a:lnTo>
                  <a:lnTo>
                    <a:pt x="174838" y="173545"/>
                  </a:lnTo>
                  <a:lnTo>
                    <a:pt x="179387" y="223001"/>
                  </a:lnTo>
                  <a:lnTo>
                    <a:pt x="187625" y="272342"/>
                  </a:lnTo>
                  <a:lnTo>
                    <a:pt x="199553" y="321565"/>
                  </a:lnTo>
                  <a:lnTo>
                    <a:pt x="215168" y="370672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15513" y="6087900"/>
              <a:ext cx="250825" cy="405765"/>
            </a:xfrm>
            <a:custGeom>
              <a:avLst/>
              <a:gdLst/>
              <a:ahLst/>
              <a:cxnLst/>
              <a:rect l="l" t="t" r="r" b="b"/>
              <a:pathLst>
                <a:path w="250825" h="405764">
                  <a:moveTo>
                    <a:pt x="230940" y="405164"/>
                  </a:moveTo>
                  <a:lnTo>
                    <a:pt x="42424" y="382863"/>
                  </a:lnTo>
                  <a:lnTo>
                    <a:pt x="22203" y="335668"/>
                  </a:lnTo>
                  <a:lnTo>
                    <a:pt x="12642" y="296536"/>
                  </a:lnTo>
                  <a:lnTo>
                    <a:pt x="5753" y="255084"/>
                  </a:lnTo>
                  <a:lnTo>
                    <a:pt x="1547" y="211307"/>
                  </a:lnTo>
                  <a:lnTo>
                    <a:pt x="0" y="165653"/>
                  </a:lnTo>
                  <a:lnTo>
                    <a:pt x="1075" y="117687"/>
                  </a:lnTo>
                  <a:lnTo>
                    <a:pt x="4773" y="67409"/>
                  </a:lnTo>
                  <a:lnTo>
                    <a:pt x="11092" y="14820"/>
                  </a:lnTo>
                  <a:lnTo>
                    <a:pt x="30659" y="0"/>
                  </a:lnTo>
                  <a:lnTo>
                    <a:pt x="203921" y="24565"/>
                  </a:lnTo>
                  <a:lnTo>
                    <a:pt x="210382" y="27007"/>
                  </a:lnTo>
                  <a:lnTo>
                    <a:pt x="215226" y="31585"/>
                  </a:lnTo>
                  <a:lnTo>
                    <a:pt x="217627" y="36848"/>
                  </a:lnTo>
                  <a:lnTo>
                    <a:pt x="43192" y="36848"/>
                  </a:lnTo>
                  <a:lnTo>
                    <a:pt x="38292" y="82800"/>
                  </a:lnTo>
                  <a:lnTo>
                    <a:pt x="35507" y="126826"/>
                  </a:lnTo>
                  <a:lnTo>
                    <a:pt x="34892" y="165653"/>
                  </a:lnTo>
                  <a:lnTo>
                    <a:pt x="34944" y="171758"/>
                  </a:lnTo>
                  <a:lnTo>
                    <a:pt x="39874" y="247338"/>
                  </a:lnTo>
                  <a:lnTo>
                    <a:pt x="53397" y="317978"/>
                  </a:lnTo>
                  <a:lnTo>
                    <a:pt x="207688" y="367453"/>
                  </a:lnTo>
                  <a:lnTo>
                    <a:pt x="244585" y="367453"/>
                  </a:lnTo>
                  <a:lnTo>
                    <a:pt x="249147" y="381595"/>
                  </a:lnTo>
                  <a:lnTo>
                    <a:pt x="250100" y="384133"/>
                  </a:lnTo>
                  <a:lnTo>
                    <a:pt x="250507" y="386943"/>
                  </a:lnTo>
                  <a:lnTo>
                    <a:pt x="250193" y="389844"/>
                  </a:lnTo>
                  <a:lnTo>
                    <a:pt x="248064" y="396400"/>
                  </a:lnTo>
                  <a:lnTo>
                    <a:pt x="243732" y="401464"/>
                  </a:lnTo>
                  <a:lnTo>
                    <a:pt x="237817" y="404549"/>
                  </a:lnTo>
                  <a:lnTo>
                    <a:pt x="230940" y="405164"/>
                  </a:lnTo>
                  <a:close/>
                </a:path>
                <a:path w="250825" h="405764">
                  <a:moveTo>
                    <a:pt x="244585" y="367453"/>
                  </a:moveTo>
                  <a:lnTo>
                    <a:pt x="207688" y="367453"/>
                  </a:lnTo>
                  <a:lnTo>
                    <a:pt x="196886" y="330008"/>
                  </a:lnTo>
                  <a:lnTo>
                    <a:pt x="188189" y="292462"/>
                  </a:lnTo>
                  <a:lnTo>
                    <a:pt x="181589" y="254813"/>
                  </a:lnTo>
                  <a:lnTo>
                    <a:pt x="174573" y="176959"/>
                  </a:lnTo>
                  <a:lnTo>
                    <a:pt x="174419" y="136808"/>
                  </a:lnTo>
                  <a:lnTo>
                    <a:pt x="176618" y="96615"/>
                  </a:lnTo>
                  <a:lnTo>
                    <a:pt x="181169" y="56384"/>
                  </a:lnTo>
                  <a:lnTo>
                    <a:pt x="43192" y="36848"/>
                  </a:lnTo>
                  <a:lnTo>
                    <a:pt x="217627" y="36848"/>
                  </a:lnTo>
                  <a:lnTo>
                    <a:pt x="217993" y="37651"/>
                  </a:lnTo>
                  <a:lnTo>
                    <a:pt x="218221" y="44554"/>
                  </a:lnTo>
                  <a:lnTo>
                    <a:pt x="212450" y="87063"/>
                  </a:lnTo>
                  <a:lnTo>
                    <a:pt x="209435" y="129466"/>
                  </a:lnTo>
                  <a:lnTo>
                    <a:pt x="209180" y="171758"/>
                  </a:lnTo>
                  <a:lnTo>
                    <a:pt x="211688" y="213936"/>
                  </a:lnTo>
                  <a:lnTo>
                    <a:pt x="216913" y="255902"/>
                  </a:lnTo>
                  <a:lnTo>
                    <a:pt x="224898" y="297833"/>
                  </a:lnTo>
                  <a:lnTo>
                    <a:pt x="235642" y="339731"/>
                  </a:lnTo>
                  <a:lnTo>
                    <a:pt x="244585" y="367453"/>
                  </a:lnTo>
                  <a:close/>
                </a:path>
              </a:pathLst>
            </a:custGeom>
            <a:solidFill>
              <a:srgbClr val="9870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03256" y="6015061"/>
              <a:ext cx="178435" cy="366395"/>
            </a:xfrm>
            <a:custGeom>
              <a:avLst/>
              <a:gdLst/>
              <a:ahLst/>
              <a:cxnLst/>
              <a:rect l="l" t="t" r="r" b="b"/>
              <a:pathLst>
                <a:path w="178435" h="366395">
                  <a:moveTo>
                    <a:pt x="178333" y="366320"/>
                  </a:moveTo>
                  <a:lnTo>
                    <a:pt x="21022" y="345924"/>
                  </a:lnTo>
                  <a:lnTo>
                    <a:pt x="10145" y="297120"/>
                  </a:lnTo>
                  <a:lnTo>
                    <a:pt x="3137" y="248107"/>
                  </a:lnTo>
                  <a:lnTo>
                    <a:pt x="0" y="198888"/>
                  </a:lnTo>
                  <a:lnTo>
                    <a:pt x="735" y="149466"/>
                  </a:lnTo>
                  <a:lnTo>
                    <a:pt x="5344" y="99842"/>
                  </a:lnTo>
                  <a:lnTo>
                    <a:pt x="13830" y="50019"/>
                  </a:lnTo>
                  <a:lnTo>
                    <a:pt x="26195" y="0"/>
                  </a:lnTo>
                  <a:lnTo>
                    <a:pt x="63868" y="4087"/>
                  </a:lnTo>
                  <a:lnTo>
                    <a:pt x="176601" y="16860"/>
                  </a:lnTo>
                  <a:lnTo>
                    <a:pt x="168749" y="69098"/>
                  </a:lnTo>
                  <a:lnTo>
                    <a:pt x="163596" y="120564"/>
                  </a:lnTo>
                  <a:lnTo>
                    <a:pt x="161144" y="171258"/>
                  </a:lnTo>
                  <a:lnTo>
                    <a:pt x="161392" y="221181"/>
                  </a:lnTo>
                  <a:lnTo>
                    <a:pt x="164340" y="270332"/>
                  </a:lnTo>
                  <a:lnTo>
                    <a:pt x="169987" y="318712"/>
                  </a:lnTo>
                  <a:lnTo>
                    <a:pt x="178333" y="366320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85762" y="5996886"/>
              <a:ext cx="213360" cy="401955"/>
            </a:xfrm>
            <a:custGeom>
              <a:avLst/>
              <a:gdLst/>
              <a:ahLst/>
              <a:cxnLst/>
              <a:rect l="l" t="t" r="r" b="b"/>
              <a:pathLst>
                <a:path w="213360" h="401954">
                  <a:moveTo>
                    <a:pt x="193642" y="401675"/>
                  </a:moveTo>
                  <a:lnTo>
                    <a:pt x="37145" y="381414"/>
                  </a:lnTo>
                  <a:lnTo>
                    <a:pt x="29971" y="380825"/>
                  </a:lnTo>
                  <a:lnTo>
                    <a:pt x="23612" y="375839"/>
                  </a:lnTo>
                  <a:lnTo>
                    <a:pt x="11719" y="324706"/>
                  </a:lnTo>
                  <a:lnTo>
                    <a:pt x="4775" y="280701"/>
                  </a:lnTo>
                  <a:lnTo>
                    <a:pt x="870" y="236525"/>
                  </a:lnTo>
                  <a:lnTo>
                    <a:pt x="0" y="192180"/>
                  </a:lnTo>
                  <a:lnTo>
                    <a:pt x="2189" y="147612"/>
                  </a:lnTo>
                  <a:lnTo>
                    <a:pt x="7402" y="102968"/>
                  </a:lnTo>
                  <a:lnTo>
                    <a:pt x="15646" y="58238"/>
                  </a:lnTo>
                  <a:lnTo>
                    <a:pt x="26925" y="13415"/>
                  </a:lnTo>
                  <a:lnTo>
                    <a:pt x="36970" y="0"/>
                  </a:lnTo>
                  <a:lnTo>
                    <a:pt x="195468" y="17676"/>
                  </a:lnTo>
                  <a:lnTo>
                    <a:pt x="211239" y="37030"/>
                  </a:lnTo>
                  <a:lnTo>
                    <a:pt x="56583" y="37030"/>
                  </a:lnTo>
                  <a:lnTo>
                    <a:pt x="47458" y="76200"/>
                  </a:lnTo>
                  <a:lnTo>
                    <a:pt x="40778" y="115183"/>
                  </a:lnTo>
                  <a:lnTo>
                    <a:pt x="36539" y="153979"/>
                  </a:lnTo>
                  <a:lnTo>
                    <a:pt x="34738" y="192588"/>
                  </a:lnTo>
                  <a:lnTo>
                    <a:pt x="35415" y="231724"/>
                  </a:lnTo>
                  <a:lnTo>
                    <a:pt x="38598" y="270740"/>
                  </a:lnTo>
                  <a:lnTo>
                    <a:pt x="44292" y="309638"/>
                  </a:lnTo>
                  <a:lnTo>
                    <a:pt x="52503" y="348416"/>
                  </a:lnTo>
                  <a:lnTo>
                    <a:pt x="174297" y="364235"/>
                  </a:lnTo>
                  <a:lnTo>
                    <a:pt x="209856" y="364235"/>
                  </a:lnTo>
                  <a:lnTo>
                    <a:pt x="212941" y="381414"/>
                  </a:lnTo>
                  <a:lnTo>
                    <a:pt x="213221" y="382819"/>
                  </a:lnTo>
                  <a:lnTo>
                    <a:pt x="213314" y="384723"/>
                  </a:lnTo>
                  <a:lnTo>
                    <a:pt x="213081" y="386626"/>
                  </a:lnTo>
                  <a:lnTo>
                    <a:pt x="210871" y="393159"/>
                  </a:lnTo>
                  <a:lnTo>
                    <a:pt x="206483" y="398162"/>
                  </a:lnTo>
                  <a:lnTo>
                    <a:pt x="200535" y="401159"/>
                  </a:lnTo>
                  <a:lnTo>
                    <a:pt x="193642" y="401675"/>
                  </a:lnTo>
                  <a:close/>
                </a:path>
                <a:path w="213360" h="401954">
                  <a:moveTo>
                    <a:pt x="209856" y="364235"/>
                  </a:moveTo>
                  <a:lnTo>
                    <a:pt x="174297" y="364235"/>
                  </a:lnTo>
                  <a:lnTo>
                    <a:pt x="168637" y="327471"/>
                  </a:lnTo>
                  <a:lnTo>
                    <a:pt x="164535" y="290264"/>
                  </a:lnTo>
                  <a:lnTo>
                    <a:pt x="162001" y="252616"/>
                  </a:lnTo>
                  <a:lnTo>
                    <a:pt x="161045" y="214390"/>
                  </a:lnTo>
                  <a:lnTo>
                    <a:pt x="161687" y="174065"/>
                  </a:lnTo>
                  <a:lnTo>
                    <a:pt x="164040" y="133183"/>
                  </a:lnTo>
                  <a:lnTo>
                    <a:pt x="168106" y="91885"/>
                  </a:lnTo>
                  <a:lnTo>
                    <a:pt x="173890" y="50175"/>
                  </a:lnTo>
                  <a:lnTo>
                    <a:pt x="56583" y="37030"/>
                  </a:lnTo>
                  <a:lnTo>
                    <a:pt x="211239" y="37030"/>
                  </a:lnTo>
                  <a:lnTo>
                    <a:pt x="211175" y="38626"/>
                  </a:lnTo>
                  <a:lnTo>
                    <a:pt x="204326" y="83119"/>
                  </a:lnTo>
                  <a:lnTo>
                    <a:pt x="199435" y="127551"/>
                  </a:lnTo>
                  <a:lnTo>
                    <a:pt x="196589" y="171313"/>
                  </a:lnTo>
                  <a:lnTo>
                    <a:pt x="195786" y="214526"/>
                  </a:lnTo>
                  <a:lnTo>
                    <a:pt x="197003" y="256900"/>
                  </a:lnTo>
                  <a:lnTo>
                    <a:pt x="200262" y="298836"/>
                  </a:lnTo>
                  <a:lnTo>
                    <a:pt x="205550" y="340204"/>
                  </a:lnTo>
                  <a:lnTo>
                    <a:pt x="209856" y="364235"/>
                  </a:lnTo>
                  <a:close/>
                </a:path>
              </a:pathLst>
            </a:custGeom>
            <a:solidFill>
              <a:srgbClr val="9870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87066" y="5696649"/>
              <a:ext cx="795020" cy="862965"/>
            </a:xfrm>
            <a:custGeom>
              <a:avLst/>
              <a:gdLst/>
              <a:ahLst/>
              <a:cxnLst/>
              <a:rect l="l" t="t" r="r" b="b"/>
              <a:pathLst>
                <a:path w="795020" h="862965">
                  <a:moveTo>
                    <a:pt x="97007" y="862636"/>
                  </a:moveTo>
                  <a:lnTo>
                    <a:pt x="70970" y="834652"/>
                  </a:lnTo>
                  <a:lnTo>
                    <a:pt x="48993" y="800819"/>
                  </a:lnTo>
                  <a:lnTo>
                    <a:pt x="31076" y="761136"/>
                  </a:lnTo>
                  <a:lnTo>
                    <a:pt x="17218" y="715603"/>
                  </a:lnTo>
                  <a:lnTo>
                    <a:pt x="7420" y="664220"/>
                  </a:lnTo>
                  <a:lnTo>
                    <a:pt x="1680" y="606988"/>
                  </a:lnTo>
                  <a:lnTo>
                    <a:pt x="0" y="543906"/>
                  </a:lnTo>
                  <a:lnTo>
                    <a:pt x="767317" y="0"/>
                  </a:lnTo>
                  <a:lnTo>
                    <a:pt x="794568" y="316553"/>
                  </a:lnTo>
                  <a:lnTo>
                    <a:pt x="97007" y="862636"/>
                  </a:lnTo>
                  <a:close/>
                </a:path>
              </a:pathLst>
            </a:custGeom>
            <a:solidFill>
              <a:srgbClr val="A7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69441" y="5679335"/>
              <a:ext cx="829944" cy="899160"/>
            </a:xfrm>
            <a:custGeom>
              <a:avLst/>
              <a:gdLst/>
              <a:ahLst/>
              <a:cxnLst/>
              <a:rect l="l" t="t" r="r" b="b"/>
              <a:pathLst>
                <a:path w="829945" h="899159">
                  <a:moveTo>
                    <a:pt x="118806" y="898714"/>
                  </a:moveTo>
                  <a:lnTo>
                    <a:pt x="78353" y="866989"/>
                  </a:lnTo>
                  <a:lnTo>
                    <a:pt x="39142" y="801294"/>
                  </a:lnTo>
                  <a:lnTo>
                    <a:pt x="24612" y="761469"/>
                  </a:lnTo>
                  <a:lnTo>
                    <a:pt x="13743" y="718272"/>
                  </a:lnTo>
                  <a:lnTo>
                    <a:pt x="6057" y="670614"/>
                  </a:lnTo>
                  <a:lnTo>
                    <a:pt x="1553" y="618502"/>
                  </a:lnTo>
                  <a:lnTo>
                    <a:pt x="232" y="561946"/>
                  </a:lnTo>
                  <a:lnTo>
                    <a:pt x="0" y="556280"/>
                  </a:lnTo>
                  <a:lnTo>
                    <a:pt x="2546" y="550614"/>
                  </a:lnTo>
                  <a:lnTo>
                    <a:pt x="773909" y="3897"/>
                  </a:lnTo>
                  <a:lnTo>
                    <a:pt x="776536" y="1721"/>
                  </a:lnTo>
                  <a:lnTo>
                    <a:pt x="779815" y="271"/>
                  </a:lnTo>
                  <a:lnTo>
                    <a:pt x="783535" y="0"/>
                  </a:lnTo>
                  <a:lnTo>
                    <a:pt x="790399" y="796"/>
                  </a:lnTo>
                  <a:lnTo>
                    <a:pt x="796216" y="4062"/>
                  </a:lnTo>
                  <a:lnTo>
                    <a:pt x="800381" y="9274"/>
                  </a:lnTo>
                  <a:lnTo>
                    <a:pt x="802288" y="15909"/>
                  </a:lnTo>
                  <a:lnTo>
                    <a:pt x="805144" y="49087"/>
                  </a:lnTo>
                  <a:lnTo>
                    <a:pt x="770177" y="49087"/>
                  </a:lnTo>
                  <a:lnTo>
                    <a:pt x="34971" y="570195"/>
                  </a:lnTo>
                  <a:lnTo>
                    <a:pt x="36532" y="621678"/>
                  </a:lnTo>
                  <a:lnTo>
                    <a:pt x="40866" y="669044"/>
                  </a:lnTo>
                  <a:lnTo>
                    <a:pt x="47976" y="712288"/>
                  </a:lnTo>
                  <a:lnTo>
                    <a:pt x="57862" y="751406"/>
                  </a:lnTo>
                  <a:lnTo>
                    <a:pt x="82422" y="810885"/>
                  </a:lnTo>
                  <a:lnTo>
                    <a:pt x="115806" y="856970"/>
                  </a:lnTo>
                  <a:lnTo>
                    <a:pt x="172131" y="856970"/>
                  </a:lnTo>
                  <a:lnTo>
                    <a:pt x="118806" y="898714"/>
                  </a:lnTo>
                  <a:close/>
                </a:path>
                <a:path w="829945" h="899159">
                  <a:moveTo>
                    <a:pt x="172131" y="856970"/>
                  </a:moveTo>
                  <a:lnTo>
                    <a:pt x="115806" y="856970"/>
                  </a:lnTo>
                  <a:lnTo>
                    <a:pt x="794022" y="326027"/>
                  </a:lnTo>
                  <a:lnTo>
                    <a:pt x="770177" y="49087"/>
                  </a:lnTo>
                  <a:lnTo>
                    <a:pt x="805144" y="49087"/>
                  </a:lnTo>
                  <a:lnTo>
                    <a:pt x="829539" y="332418"/>
                  </a:lnTo>
                  <a:lnTo>
                    <a:pt x="829946" y="338083"/>
                  </a:lnTo>
                  <a:lnTo>
                    <a:pt x="827679" y="343794"/>
                  </a:lnTo>
                  <a:lnTo>
                    <a:pt x="172131" y="856970"/>
                  </a:lnTo>
                  <a:close/>
                </a:path>
              </a:pathLst>
            </a:custGeom>
            <a:solidFill>
              <a:srgbClr val="9870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86879" y="5963073"/>
              <a:ext cx="176530" cy="337185"/>
            </a:xfrm>
            <a:custGeom>
              <a:avLst/>
              <a:gdLst/>
              <a:ahLst/>
              <a:cxnLst/>
              <a:rect l="l" t="t" r="r" b="b"/>
              <a:pathLst>
                <a:path w="176529" h="337185">
                  <a:moveTo>
                    <a:pt x="176030" y="336814"/>
                  </a:moveTo>
                  <a:lnTo>
                    <a:pt x="18807" y="315602"/>
                  </a:lnTo>
                  <a:lnTo>
                    <a:pt x="6923" y="259750"/>
                  </a:lnTo>
                  <a:lnTo>
                    <a:pt x="655" y="205194"/>
                  </a:lnTo>
                  <a:lnTo>
                    <a:pt x="0" y="151937"/>
                  </a:lnTo>
                  <a:lnTo>
                    <a:pt x="4957" y="99983"/>
                  </a:lnTo>
                  <a:lnTo>
                    <a:pt x="15525" y="49336"/>
                  </a:lnTo>
                  <a:lnTo>
                    <a:pt x="31704" y="0"/>
                  </a:lnTo>
                  <a:lnTo>
                    <a:pt x="67117" y="2192"/>
                  </a:lnTo>
                  <a:lnTo>
                    <a:pt x="172715" y="9382"/>
                  </a:lnTo>
                  <a:lnTo>
                    <a:pt x="163273" y="54541"/>
                  </a:lnTo>
                  <a:lnTo>
                    <a:pt x="157134" y="100234"/>
                  </a:lnTo>
                  <a:lnTo>
                    <a:pt x="154301" y="146466"/>
                  </a:lnTo>
                  <a:lnTo>
                    <a:pt x="154773" y="193237"/>
                  </a:lnTo>
                  <a:lnTo>
                    <a:pt x="158551" y="240551"/>
                  </a:lnTo>
                  <a:lnTo>
                    <a:pt x="165637" y="288409"/>
                  </a:lnTo>
                  <a:lnTo>
                    <a:pt x="176030" y="336814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69474" y="5737630"/>
              <a:ext cx="3103245" cy="774700"/>
            </a:xfrm>
            <a:custGeom>
              <a:avLst/>
              <a:gdLst/>
              <a:ahLst/>
              <a:cxnLst/>
              <a:rect l="l" t="t" r="r" b="b"/>
              <a:pathLst>
                <a:path w="3103245" h="774700">
                  <a:moveTo>
                    <a:pt x="210959" y="562356"/>
                  </a:moveTo>
                  <a:lnTo>
                    <a:pt x="210820" y="560171"/>
                  </a:lnTo>
                  <a:lnTo>
                    <a:pt x="210324" y="558088"/>
                  </a:lnTo>
                  <a:lnTo>
                    <a:pt x="206730" y="541680"/>
                  </a:lnTo>
                  <a:lnTo>
                    <a:pt x="201244" y="516674"/>
                  </a:lnTo>
                  <a:lnTo>
                    <a:pt x="194652" y="475691"/>
                  </a:lnTo>
                  <a:lnTo>
                    <a:pt x="190538" y="435178"/>
                  </a:lnTo>
                  <a:lnTo>
                    <a:pt x="188887" y="395097"/>
                  </a:lnTo>
                  <a:lnTo>
                    <a:pt x="189712" y="355485"/>
                  </a:lnTo>
                  <a:lnTo>
                    <a:pt x="193014" y="316268"/>
                  </a:lnTo>
                  <a:lnTo>
                    <a:pt x="198780" y="277444"/>
                  </a:lnTo>
                  <a:lnTo>
                    <a:pt x="206044" y="243535"/>
                  </a:lnTo>
                  <a:lnTo>
                    <a:pt x="207010" y="239001"/>
                  </a:lnTo>
                  <a:lnTo>
                    <a:pt x="191338" y="217512"/>
                  </a:lnTo>
                  <a:lnTo>
                    <a:pt x="170815" y="216166"/>
                  </a:lnTo>
                  <a:lnTo>
                    <a:pt x="170815" y="541680"/>
                  </a:lnTo>
                  <a:lnTo>
                    <a:pt x="50190" y="525411"/>
                  </a:lnTo>
                  <a:lnTo>
                    <a:pt x="42354" y="487616"/>
                  </a:lnTo>
                  <a:lnTo>
                    <a:pt x="37172" y="450456"/>
                  </a:lnTo>
                  <a:lnTo>
                    <a:pt x="34645" y="413943"/>
                  </a:lnTo>
                  <a:lnTo>
                    <a:pt x="34759" y="378066"/>
                  </a:lnTo>
                  <a:lnTo>
                    <a:pt x="42722" y="309626"/>
                  </a:lnTo>
                  <a:lnTo>
                    <a:pt x="60871" y="243535"/>
                  </a:lnTo>
                  <a:lnTo>
                    <a:pt x="168592" y="250736"/>
                  </a:lnTo>
                  <a:lnTo>
                    <a:pt x="161988" y="286372"/>
                  </a:lnTo>
                  <a:lnTo>
                    <a:pt x="157378" y="322364"/>
                  </a:lnTo>
                  <a:lnTo>
                    <a:pt x="154152" y="395376"/>
                  </a:lnTo>
                  <a:lnTo>
                    <a:pt x="158686" y="467982"/>
                  </a:lnTo>
                  <a:lnTo>
                    <a:pt x="170815" y="541680"/>
                  </a:lnTo>
                  <a:lnTo>
                    <a:pt x="170815" y="216166"/>
                  </a:lnTo>
                  <a:lnTo>
                    <a:pt x="42024" y="207632"/>
                  </a:lnTo>
                  <a:lnTo>
                    <a:pt x="34937" y="212712"/>
                  </a:lnTo>
                  <a:lnTo>
                    <a:pt x="32524" y="220014"/>
                  </a:lnTo>
                  <a:lnTo>
                    <a:pt x="19558" y="258051"/>
                  </a:lnTo>
                  <a:lnTo>
                    <a:pt x="9817" y="296837"/>
                  </a:lnTo>
                  <a:lnTo>
                    <a:pt x="3302" y="336384"/>
                  </a:lnTo>
                  <a:lnTo>
                    <a:pt x="12" y="376694"/>
                  </a:lnTo>
                  <a:lnTo>
                    <a:pt x="0" y="417779"/>
                  </a:lnTo>
                  <a:lnTo>
                    <a:pt x="3213" y="459587"/>
                  </a:lnTo>
                  <a:lnTo>
                    <a:pt x="9664" y="502119"/>
                  </a:lnTo>
                  <a:lnTo>
                    <a:pt x="19354" y="545401"/>
                  </a:lnTo>
                  <a:lnTo>
                    <a:pt x="191109" y="579437"/>
                  </a:lnTo>
                  <a:lnTo>
                    <a:pt x="197993" y="578980"/>
                  </a:lnTo>
                  <a:lnTo>
                    <a:pt x="203962" y="576033"/>
                  </a:lnTo>
                  <a:lnTo>
                    <a:pt x="208394" y="571068"/>
                  </a:lnTo>
                  <a:lnTo>
                    <a:pt x="210642" y="564578"/>
                  </a:lnTo>
                  <a:lnTo>
                    <a:pt x="210959" y="562356"/>
                  </a:lnTo>
                  <a:close/>
                </a:path>
                <a:path w="3103245" h="774700">
                  <a:moveTo>
                    <a:pt x="2786253" y="462089"/>
                  </a:moveTo>
                  <a:lnTo>
                    <a:pt x="2778722" y="451802"/>
                  </a:lnTo>
                  <a:lnTo>
                    <a:pt x="2771457" y="450672"/>
                  </a:lnTo>
                  <a:lnTo>
                    <a:pt x="2355227" y="755535"/>
                  </a:lnTo>
                  <a:lnTo>
                    <a:pt x="2354110" y="762787"/>
                  </a:lnTo>
                  <a:lnTo>
                    <a:pt x="2361679" y="773112"/>
                  </a:lnTo>
                  <a:lnTo>
                    <a:pt x="2368956" y="774255"/>
                  </a:lnTo>
                  <a:lnTo>
                    <a:pt x="2785173" y="469341"/>
                  </a:lnTo>
                  <a:lnTo>
                    <a:pt x="2786253" y="462089"/>
                  </a:lnTo>
                  <a:close/>
                </a:path>
                <a:path w="3103245" h="774700">
                  <a:moveTo>
                    <a:pt x="3102699" y="11468"/>
                  </a:moveTo>
                  <a:lnTo>
                    <a:pt x="3095117" y="1130"/>
                  </a:lnTo>
                  <a:lnTo>
                    <a:pt x="3087852" y="0"/>
                  </a:lnTo>
                  <a:lnTo>
                    <a:pt x="2307958" y="571284"/>
                  </a:lnTo>
                  <a:lnTo>
                    <a:pt x="2306866" y="578535"/>
                  </a:lnTo>
                  <a:lnTo>
                    <a:pt x="2314397" y="588822"/>
                  </a:lnTo>
                  <a:lnTo>
                    <a:pt x="2321661" y="589953"/>
                  </a:lnTo>
                  <a:lnTo>
                    <a:pt x="3101581" y="18669"/>
                  </a:lnTo>
                  <a:lnTo>
                    <a:pt x="3102699" y="11468"/>
                  </a:lnTo>
                  <a:close/>
                </a:path>
              </a:pathLst>
            </a:custGeom>
            <a:solidFill>
              <a:srgbClr val="9870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07551" y="6290595"/>
              <a:ext cx="241100" cy="1867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83113" y="6150176"/>
              <a:ext cx="319405" cy="236220"/>
            </a:xfrm>
            <a:custGeom>
              <a:avLst/>
              <a:gdLst/>
              <a:ahLst/>
              <a:cxnLst/>
              <a:rect l="l" t="t" r="r" b="b"/>
              <a:pathLst>
                <a:path w="319404" h="236220">
                  <a:moveTo>
                    <a:pt x="14718" y="235783"/>
                  </a:moveTo>
                  <a:lnTo>
                    <a:pt x="7452" y="234605"/>
                  </a:lnTo>
                  <a:lnTo>
                    <a:pt x="0" y="224181"/>
                  </a:lnTo>
                  <a:lnTo>
                    <a:pt x="1185" y="216929"/>
                  </a:lnTo>
                  <a:lnTo>
                    <a:pt x="304276" y="0"/>
                  </a:lnTo>
                  <a:lnTo>
                    <a:pt x="311542" y="1224"/>
                  </a:lnTo>
                  <a:lnTo>
                    <a:pt x="318994" y="11648"/>
                  </a:lnTo>
                  <a:lnTo>
                    <a:pt x="317808" y="18900"/>
                  </a:lnTo>
                  <a:close/>
                </a:path>
              </a:pathLst>
            </a:custGeom>
            <a:solidFill>
              <a:srgbClr val="9870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86399" y="5870835"/>
              <a:ext cx="197235" cy="14572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65453" y="5809556"/>
              <a:ext cx="313055" cy="232410"/>
            </a:xfrm>
            <a:custGeom>
              <a:avLst/>
              <a:gdLst/>
              <a:ahLst/>
              <a:cxnLst/>
              <a:rect l="l" t="t" r="r" b="b"/>
              <a:pathLst>
                <a:path w="313054" h="232410">
                  <a:moveTo>
                    <a:pt x="14718" y="232021"/>
                  </a:moveTo>
                  <a:lnTo>
                    <a:pt x="7452" y="230842"/>
                  </a:lnTo>
                  <a:lnTo>
                    <a:pt x="0" y="220463"/>
                  </a:lnTo>
                  <a:lnTo>
                    <a:pt x="1185" y="213256"/>
                  </a:lnTo>
                  <a:lnTo>
                    <a:pt x="298195" y="0"/>
                  </a:lnTo>
                  <a:lnTo>
                    <a:pt x="305461" y="1177"/>
                  </a:lnTo>
                  <a:lnTo>
                    <a:pt x="312902" y="11558"/>
                  </a:lnTo>
                  <a:lnTo>
                    <a:pt x="311728" y="18764"/>
                  </a:lnTo>
                  <a:close/>
                </a:path>
              </a:pathLst>
            </a:custGeom>
            <a:solidFill>
              <a:srgbClr val="9870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46583" y="6439626"/>
              <a:ext cx="2962910" cy="640080"/>
            </a:xfrm>
            <a:custGeom>
              <a:avLst/>
              <a:gdLst/>
              <a:ahLst/>
              <a:cxnLst/>
              <a:rect l="l" t="t" r="r" b="b"/>
              <a:pathLst>
                <a:path w="2962909" h="640079">
                  <a:moveTo>
                    <a:pt x="81268" y="639677"/>
                  </a:moveTo>
                  <a:lnTo>
                    <a:pt x="37587" y="572967"/>
                  </a:lnTo>
                  <a:lnTo>
                    <a:pt x="22086" y="529720"/>
                  </a:lnTo>
                  <a:lnTo>
                    <a:pt x="10707" y="482071"/>
                  </a:lnTo>
                  <a:lnTo>
                    <a:pt x="3371" y="431665"/>
                  </a:lnTo>
                  <a:lnTo>
                    <a:pt x="0" y="380147"/>
                  </a:lnTo>
                  <a:lnTo>
                    <a:pt x="514" y="329162"/>
                  </a:lnTo>
                  <a:lnTo>
                    <a:pt x="4837" y="280354"/>
                  </a:lnTo>
                  <a:lnTo>
                    <a:pt x="12888" y="235368"/>
                  </a:lnTo>
                  <a:lnTo>
                    <a:pt x="24591" y="195849"/>
                  </a:lnTo>
                  <a:lnTo>
                    <a:pt x="1839653" y="73789"/>
                  </a:lnTo>
                  <a:lnTo>
                    <a:pt x="1955399" y="85782"/>
                  </a:lnTo>
                  <a:lnTo>
                    <a:pt x="2063063" y="96364"/>
                  </a:lnTo>
                  <a:lnTo>
                    <a:pt x="2162638" y="105536"/>
                  </a:lnTo>
                  <a:lnTo>
                    <a:pt x="2254116" y="113300"/>
                  </a:lnTo>
                  <a:lnTo>
                    <a:pt x="2337490" y="119659"/>
                  </a:lnTo>
                  <a:lnTo>
                    <a:pt x="2448344" y="32860"/>
                  </a:lnTo>
                  <a:lnTo>
                    <a:pt x="2936905" y="0"/>
                  </a:lnTo>
                  <a:lnTo>
                    <a:pt x="2947064" y="35011"/>
                  </a:lnTo>
                  <a:lnTo>
                    <a:pt x="2954819" y="83765"/>
                  </a:lnTo>
                  <a:lnTo>
                    <a:pt x="2960007" y="141749"/>
                  </a:lnTo>
                  <a:lnTo>
                    <a:pt x="2962466" y="204452"/>
                  </a:lnTo>
                  <a:lnTo>
                    <a:pt x="2962036" y="267360"/>
                  </a:lnTo>
                  <a:lnTo>
                    <a:pt x="2958555" y="325963"/>
                  </a:lnTo>
                  <a:lnTo>
                    <a:pt x="2951860" y="375748"/>
                  </a:lnTo>
                  <a:lnTo>
                    <a:pt x="2941791" y="412203"/>
                  </a:lnTo>
                  <a:lnTo>
                    <a:pt x="2928185" y="430816"/>
                  </a:lnTo>
                  <a:lnTo>
                    <a:pt x="81268" y="639677"/>
                  </a:lnTo>
                  <a:close/>
                </a:path>
              </a:pathLst>
            </a:custGeom>
            <a:solidFill>
              <a:srgbClr val="7C9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29398" y="6421903"/>
              <a:ext cx="2997200" cy="675640"/>
            </a:xfrm>
            <a:custGeom>
              <a:avLst/>
              <a:gdLst/>
              <a:ahLst/>
              <a:cxnLst/>
              <a:rect l="l" t="t" r="r" b="b"/>
              <a:pathLst>
                <a:path w="2997200" h="675640">
                  <a:moveTo>
                    <a:pt x="2960921" y="453"/>
                  </a:moveTo>
                  <a:lnTo>
                    <a:pt x="2952962" y="453"/>
                  </a:lnTo>
                  <a:lnTo>
                    <a:pt x="2960135" y="0"/>
                  </a:lnTo>
                  <a:lnTo>
                    <a:pt x="2960921" y="453"/>
                  </a:lnTo>
                  <a:close/>
                </a:path>
                <a:path w="2997200" h="675640">
                  <a:moveTo>
                    <a:pt x="2405581" y="119568"/>
                  </a:moveTo>
                  <a:lnTo>
                    <a:pt x="2349269" y="119568"/>
                  </a:lnTo>
                  <a:lnTo>
                    <a:pt x="2453903" y="37620"/>
                  </a:lnTo>
                  <a:lnTo>
                    <a:pt x="2456717" y="35127"/>
                  </a:lnTo>
                  <a:lnTo>
                    <a:pt x="2460309" y="33540"/>
                  </a:lnTo>
                  <a:lnTo>
                    <a:pt x="2952915" y="408"/>
                  </a:lnTo>
                  <a:lnTo>
                    <a:pt x="2960921" y="453"/>
                  </a:lnTo>
                  <a:lnTo>
                    <a:pt x="2967122" y="4034"/>
                  </a:lnTo>
                  <a:lnTo>
                    <a:pt x="2970075" y="11013"/>
                  </a:lnTo>
                  <a:lnTo>
                    <a:pt x="2977495" y="35943"/>
                  </a:lnTo>
                  <a:lnTo>
                    <a:pt x="2942196" y="35943"/>
                  </a:lnTo>
                  <a:lnTo>
                    <a:pt x="2471982" y="67580"/>
                  </a:lnTo>
                  <a:lnTo>
                    <a:pt x="2405581" y="119568"/>
                  </a:lnTo>
                  <a:close/>
                </a:path>
                <a:path w="2997200" h="675640">
                  <a:moveTo>
                    <a:pt x="580355" y="639449"/>
                  </a:moveTo>
                  <a:lnTo>
                    <a:pt x="105219" y="639449"/>
                  </a:lnTo>
                  <a:lnTo>
                    <a:pt x="2939382" y="431540"/>
                  </a:lnTo>
                  <a:lnTo>
                    <a:pt x="2948628" y="411762"/>
                  </a:lnTo>
                  <a:lnTo>
                    <a:pt x="2955451" y="375556"/>
                  </a:lnTo>
                  <a:lnTo>
                    <a:pt x="2959948" y="327230"/>
                  </a:lnTo>
                  <a:lnTo>
                    <a:pt x="2962186" y="271820"/>
                  </a:lnTo>
                  <a:lnTo>
                    <a:pt x="2962221" y="216891"/>
                  </a:lnTo>
                  <a:lnTo>
                    <a:pt x="2960116" y="163309"/>
                  </a:lnTo>
                  <a:lnTo>
                    <a:pt x="2956006" y="113312"/>
                  </a:lnTo>
                  <a:lnTo>
                    <a:pt x="2949998" y="69867"/>
                  </a:lnTo>
                  <a:lnTo>
                    <a:pt x="2942196" y="35943"/>
                  </a:lnTo>
                  <a:lnTo>
                    <a:pt x="2977495" y="35943"/>
                  </a:lnTo>
                  <a:lnTo>
                    <a:pt x="2988312" y="92869"/>
                  </a:lnTo>
                  <a:lnTo>
                    <a:pt x="2993839" y="149070"/>
                  </a:lnTo>
                  <a:lnTo>
                    <a:pt x="2996708" y="208722"/>
                  </a:lnTo>
                  <a:lnTo>
                    <a:pt x="2996966" y="271820"/>
                  </a:lnTo>
                  <a:lnTo>
                    <a:pt x="2993319" y="339095"/>
                  </a:lnTo>
                  <a:lnTo>
                    <a:pt x="2985051" y="397267"/>
                  </a:lnTo>
                  <a:lnTo>
                    <a:pt x="2971885" y="440736"/>
                  </a:lnTo>
                  <a:lnTo>
                    <a:pt x="2949102" y="465677"/>
                  </a:lnTo>
                  <a:lnTo>
                    <a:pt x="580355" y="639449"/>
                  </a:lnTo>
                  <a:close/>
                </a:path>
                <a:path w="2997200" h="675640">
                  <a:moveTo>
                    <a:pt x="94955" y="675037"/>
                  </a:moveTo>
                  <a:lnTo>
                    <a:pt x="56573" y="631954"/>
                  </a:lnTo>
                  <a:lnTo>
                    <a:pt x="33158" y="583515"/>
                  </a:lnTo>
                  <a:lnTo>
                    <a:pt x="16027" y="527384"/>
                  </a:lnTo>
                  <a:lnTo>
                    <a:pt x="5035" y="466350"/>
                  </a:lnTo>
                  <a:lnTo>
                    <a:pt x="277" y="410741"/>
                  </a:lnTo>
                  <a:lnTo>
                    <a:pt x="0" y="355200"/>
                  </a:lnTo>
                  <a:lnTo>
                    <a:pt x="4103" y="301701"/>
                  </a:lnTo>
                  <a:lnTo>
                    <a:pt x="12490" y="252217"/>
                  </a:lnTo>
                  <a:lnTo>
                    <a:pt x="25063" y="208722"/>
                  </a:lnTo>
                  <a:lnTo>
                    <a:pt x="27015" y="201876"/>
                  </a:lnTo>
                  <a:lnTo>
                    <a:pt x="33101" y="196712"/>
                  </a:lnTo>
                  <a:lnTo>
                    <a:pt x="1855663" y="74197"/>
                  </a:lnTo>
                  <a:lnTo>
                    <a:pt x="1856663" y="74107"/>
                  </a:lnTo>
                  <a:lnTo>
                    <a:pt x="1857663" y="74152"/>
                  </a:lnTo>
                  <a:lnTo>
                    <a:pt x="2190513" y="106801"/>
                  </a:lnTo>
                  <a:lnTo>
                    <a:pt x="2215784" y="108962"/>
                  </a:lnTo>
                  <a:lnTo>
                    <a:pt x="1856570" y="108962"/>
                  </a:lnTo>
                  <a:lnTo>
                    <a:pt x="54400" y="230118"/>
                  </a:lnTo>
                  <a:lnTo>
                    <a:pt x="44184" y="269884"/>
                  </a:lnTo>
                  <a:lnTo>
                    <a:pt x="37510" y="314539"/>
                  </a:lnTo>
                  <a:lnTo>
                    <a:pt x="34455" y="362499"/>
                  </a:lnTo>
                  <a:lnTo>
                    <a:pt x="35094" y="412180"/>
                  </a:lnTo>
                  <a:lnTo>
                    <a:pt x="39505" y="461999"/>
                  </a:lnTo>
                  <a:lnTo>
                    <a:pt x="48776" y="515076"/>
                  </a:lnTo>
                  <a:lnTo>
                    <a:pt x="62756" y="563830"/>
                  </a:lnTo>
                  <a:lnTo>
                    <a:pt x="81539" y="606031"/>
                  </a:lnTo>
                  <a:lnTo>
                    <a:pt x="105219" y="639449"/>
                  </a:lnTo>
                  <a:lnTo>
                    <a:pt x="580355" y="639449"/>
                  </a:lnTo>
                  <a:lnTo>
                    <a:pt x="94955" y="675037"/>
                  </a:lnTo>
                  <a:close/>
                </a:path>
                <a:path w="2997200" h="675640">
                  <a:moveTo>
                    <a:pt x="2353443" y="154740"/>
                  </a:moveTo>
                  <a:lnTo>
                    <a:pt x="2190966" y="141662"/>
                  </a:lnTo>
                  <a:lnTo>
                    <a:pt x="1856570" y="108962"/>
                  </a:lnTo>
                  <a:lnTo>
                    <a:pt x="2215784" y="108962"/>
                  </a:lnTo>
                  <a:lnTo>
                    <a:pt x="2349269" y="119568"/>
                  </a:lnTo>
                  <a:lnTo>
                    <a:pt x="2405581" y="119568"/>
                  </a:lnTo>
                  <a:lnTo>
                    <a:pt x="2365348" y="151069"/>
                  </a:lnTo>
                  <a:lnTo>
                    <a:pt x="2361848" y="153789"/>
                  </a:lnTo>
                  <a:lnTo>
                    <a:pt x="2358568" y="154695"/>
                  </a:lnTo>
                  <a:lnTo>
                    <a:pt x="2353443" y="154695"/>
                  </a:lnTo>
                  <a:close/>
                </a:path>
                <a:path w="2997200" h="675640">
                  <a:moveTo>
                    <a:pt x="2357582" y="154968"/>
                  </a:moveTo>
                  <a:lnTo>
                    <a:pt x="2353443" y="154695"/>
                  </a:lnTo>
                  <a:lnTo>
                    <a:pt x="2358568" y="154695"/>
                  </a:lnTo>
                  <a:lnTo>
                    <a:pt x="2357582" y="154968"/>
                  </a:lnTo>
                  <a:close/>
                </a:path>
              </a:pathLst>
            </a:custGeom>
            <a:solidFill>
              <a:srgbClr val="9870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71174" y="6193553"/>
              <a:ext cx="2912745" cy="441959"/>
            </a:xfrm>
            <a:custGeom>
              <a:avLst/>
              <a:gdLst/>
              <a:ahLst/>
              <a:cxnLst/>
              <a:rect l="l" t="t" r="r" b="b"/>
              <a:pathLst>
                <a:path w="2912745" h="441959">
                  <a:moveTo>
                    <a:pt x="2423753" y="278933"/>
                  </a:moveTo>
                  <a:lnTo>
                    <a:pt x="2780021" y="0"/>
                  </a:lnTo>
                  <a:lnTo>
                    <a:pt x="2912313" y="246073"/>
                  </a:lnTo>
                  <a:lnTo>
                    <a:pt x="2423753" y="278933"/>
                  </a:lnTo>
                  <a:close/>
                </a:path>
                <a:path w="2912745" h="441959">
                  <a:moveTo>
                    <a:pt x="0" y="441922"/>
                  </a:moveTo>
                  <a:lnTo>
                    <a:pt x="204680" y="121473"/>
                  </a:lnTo>
                  <a:lnTo>
                    <a:pt x="1444633" y="278414"/>
                  </a:lnTo>
                  <a:lnTo>
                    <a:pt x="1815061" y="319862"/>
                  </a:lnTo>
                  <a:lnTo>
                    <a:pt x="0" y="441922"/>
                  </a:lnTo>
                  <a:close/>
                </a:path>
              </a:pathLst>
            </a:custGeom>
            <a:solidFill>
              <a:srgbClr val="7C9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74928" y="6176266"/>
              <a:ext cx="4068781" cy="162284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48607" y="5531484"/>
              <a:ext cx="3089910" cy="2025014"/>
            </a:xfrm>
            <a:custGeom>
              <a:avLst/>
              <a:gdLst/>
              <a:ahLst/>
              <a:cxnLst/>
              <a:rect l="l" t="t" r="r" b="b"/>
              <a:pathLst>
                <a:path w="3089909" h="2025015">
                  <a:moveTo>
                    <a:pt x="47091" y="347510"/>
                  </a:moveTo>
                  <a:lnTo>
                    <a:pt x="43002" y="341401"/>
                  </a:lnTo>
                  <a:lnTo>
                    <a:pt x="8623" y="334556"/>
                  </a:lnTo>
                  <a:lnTo>
                    <a:pt x="2489" y="338582"/>
                  </a:lnTo>
                  <a:lnTo>
                    <a:pt x="0" y="351193"/>
                  </a:lnTo>
                  <a:lnTo>
                    <a:pt x="4076" y="357301"/>
                  </a:lnTo>
                  <a:lnTo>
                    <a:pt x="38455" y="364147"/>
                  </a:lnTo>
                  <a:lnTo>
                    <a:pt x="44589" y="360070"/>
                  </a:lnTo>
                  <a:lnTo>
                    <a:pt x="47091" y="347510"/>
                  </a:lnTo>
                  <a:close/>
                </a:path>
                <a:path w="3089909" h="2025015">
                  <a:moveTo>
                    <a:pt x="591515" y="11150"/>
                  </a:moveTo>
                  <a:lnTo>
                    <a:pt x="586841" y="5537"/>
                  </a:lnTo>
                  <a:lnTo>
                    <a:pt x="526122" y="0"/>
                  </a:lnTo>
                  <a:lnTo>
                    <a:pt x="520496" y="4724"/>
                  </a:lnTo>
                  <a:lnTo>
                    <a:pt x="519353" y="17411"/>
                  </a:lnTo>
                  <a:lnTo>
                    <a:pt x="524027" y="23075"/>
                  </a:lnTo>
                  <a:lnTo>
                    <a:pt x="584746" y="28562"/>
                  </a:lnTo>
                  <a:lnTo>
                    <a:pt x="590372" y="23850"/>
                  </a:lnTo>
                  <a:lnTo>
                    <a:pt x="591515" y="11150"/>
                  </a:lnTo>
                  <a:close/>
                </a:path>
                <a:path w="3089909" h="2025015">
                  <a:moveTo>
                    <a:pt x="942340" y="297116"/>
                  </a:moveTo>
                  <a:lnTo>
                    <a:pt x="938060" y="285051"/>
                  </a:lnTo>
                  <a:lnTo>
                    <a:pt x="931430" y="281889"/>
                  </a:lnTo>
                  <a:lnTo>
                    <a:pt x="900823" y="292671"/>
                  </a:lnTo>
                  <a:lnTo>
                    <a:pt x="897699" y="299288"/>
                  </a:lnTo>
                  <a:lnTo>
                    <a:pt x="901915" y="311353"/>
                  </a:lnTo>
                  <a:lnTo>
                    <a:pt x="908545" y="314515"/>
                  </a:lnTo>
                  <a:lnTo>
                    <a:pt x="939152" y="303733"/>
                  </a:lnTo>
                  <a:lnTo>
                    <a:pt x="942340" y="297116"/>
                  </a:lnTo>
                  <a:close/>
                </a:path>
                <a:path w="3089909" h="2025015">
                  <a:moveTo>
                    <a:pt x="1346847" y="185699"/>
                  </a:moveTo>
                  <a:lnTo>
                    <a:pt x="1327226" y="152984"/>
                  </a:lnTo>
                  <a:lnTo>
                    <a:pt x="1320088" y="151206"/>
                  </a:lnTo>
                  <a:lnTo>
                    <a:pt x="1309103" y="157734"/>
                  </a:lnTo>
                  <a:lnTo>
                    <a:pt x="1307325" y="164858"/>
                  </a:lnTo>
                  <a:lnTo>
                    <a:pt x="1326946" y="197573"/>
                  </a:lnTo>
                  <a:lnTo>
                    <a:pt x="1334122" y="199351"/>
                  </a:lnTo>
                  <a:lnTo>
                    <a:pt x="1345069" y="192824"/>
                  </a:lnTo>
                  <a:lnTo>
                    <a:pt x="1346847" y="185699"/>
                  </a:lnTo>
                  <a:close/>
                </a:path>
                <a:path w="3089909" h="2025015">
                  <a:moveTo>
                    <a:pt x="1850986" y="553974"/>
                  </a:moveTo>
                  <a:lnTo>
                    <a:pt x="1845805" y="548767"/>
                  </a:lnTo>
                  <a:lnTo>
                    <a:pt x="1811147" y="548767"/>
                  </a:lnTo>
                  <a:lnTo>
                    <a:pt x="1805927" y="553974"/>
                  </a:lnTo>
                  <a:lnTo>
                    <a:pt x="1805927" y="566750"/>
                  </a:lnTo>
                  <a:lnTo>
                    <a:pt x="1811147" y="571969"/>
                  </a:lnTo>
                  <a:lnTo>
                    <a:pt x="1845805" y="571969"/>
                  </a:lnTo>
                  <a:lnTo>
                    <a:pt x="1850986" y="566750"/>
                  </a:lnTo>
                  <a:lnTo>
                    <a:pt x="1850986" y="553974"/>
                  </a:lnTo>
                  <a:close/>
                </a:path>
                <a:path w="3089909" h="2025015">
                  <a:moveTo>
                    <a:pt x="2170379" y="330428"/>
                  </a:moveTo>
                  <a:lnTo>
                    <a:pt x="2126411" y="286550"/>
                  </a:lnTo>
                  <a:lnTo>
                    <a:pt x="2119071" y="286550"/>
                  </a:lnTo>
                  <a:lnTo>
                    <a:pt x="2109978" y="295617"/>
                  </a:lnTo>
                  <a:lnTo>
                    <a:pt x="2109978" y="302958"/>
                  </a:lnTo>
                  <a:lnTo>
                    <a:pt x="2153945" y="346837"/>
                  </a:lnTo>
                  <a:lnTo>
                    <a:pt x="2161298" y="346837"/>
                  </a:lnTo>
                  <a:lnTo>
                    <a:pt x="2170379" y="337769"/>
                  </a:lnTo>
                  <a:lnTo>
                    <a:pt x="2170379" y="330428"/>
                  </a:lnTo>
                  <a:close/>
                </a:path>
                <a:path w="3089909" h="2025015">
                  <a:moveTo>
                    <a:pt x="2286139" y="2006790"/>
                  </a:moveTo>
                  <a:lnTo>
                    <a:pt x="2281237" y="2001304"/>
                  </a:lnTo>
                  <a:lnTo>
                    <a:pt x="2080958" y="1989747"/>
                  </a:lnTo>
                  <a:lnTo>
                    <a:pt x="2075510" y="1994649"/>
                  </a:lnTo>
                  <a:lnTo>
                    <a:pt x="2074837" y="2007387"/>
                  </a:lnTo>
                  <a:lnTo>
                    <a:pt x="2079739" y="2012861"/>
                  </a:lnTo>
                  <a:lnTo>
                    <a:pt x="2279954" y="2024418"/>
                  </a:lnTo>
                  <a:lnTo>
                    <a:pt x="2285415" y="2019541"/>
                  </a:lnTo>
                  <a:lnTo>
                    <a:pt x="2286139" y="2006790"/>
                  </a:lnTo>
                  <a:close/>
                </a:path>
                <a:path w="3089909" h="2025015">
                  <a:moveTo>
                    <a:pt x="2667851" y="266649"/>
                  </a:moveTo>
                  <a:lnTo>
                    <a:pt x="2663304" y="260896"/>
                  </a:lnTo>
                  <a:lnTo>
                    <a:pt x="2285593" y="216344"/>
                  </a:lnTo>
                  <a:lnTo>
                    <a:pt x="2279827" y="220878"/>
                  </a:lnTo>
                  <a:lnTo>
                    <a:pt x="2278329" y="233565"/>
                  </a:lnTo>
                  <a:lnTo>
                    <a:pt x="2282863" y="239369"/>
                  </a:lnTo>
                  <a:lnTo>
                    <a:pt x="2660586" y="283921"/>
                  </a:lnTo>
                  <a:lnTo>
                    <a:pt x="2666352" y="279349"/>
                  </a:lnTo>
                  <a:lnTo>
                    <a:pt x="2667851" y="266649"/>
                  </a:lnTo>
                  <a:close/>
                </a:path>
                <a:path w="3089909" h="2025015">
                  <a:moveTo>
                    <a:pt x="2731922" y="221056"/>
                  </a:moveTo>
                  <a:lnTo>
                    <a:pt x="2727299" y="215341"/>
                  </a:lnTo>
                  <a:lnTo>
                    <a:pt x="2070735" y="144589"/>
                  </a:lnTo>
                  <a:lnTo>
                    <a:pt x="2065020" y="149212"/>
                  </a:lnTo>
                  <a:lnTo>
                    <a:pt x="2063699" y="161912"/>
                  </a:lnTo>
                  <a:lnTo>
                    <a:pt x="2068283" y="167614"/>
                  </a:lnTo>
                  <a:lnTo>
                    <a:pt x="2724835" y="238366"/>
                  </a:lnTo>
                  <a:lnTo>
                    <a:pt x="2730563" y="233743"/>
                  </a:lnTo>
                  <a:lnTo>
                    <a:pt x="2731922" y="221056"/>
                  </a:lnTo>
                  <a:close/>
                </a:path>
                <a:path w="3089909" h="2025015">
                  <a:moveTo>
                    <a:pt x="2970631" y="1928520"/>
                  </a:moveTo>
                  <a:lnTo>
                    <a:pt x="2965767" y="1923034"/>
                  </a:lnTo>
                  <a:lnTo>
                    <a:pt x="2451582" y="1891855"/>
                  </a:lnTo>
                  <a:lnTo>
                    <a:pt x="2446083" y="1896706"/>
                  </a:lnTo>
                  <a:lnTo>
                    <a:pt x="2445359" y="1909432"/>
                  </a:lnTo>
                  <a:lnTo>
                    <a:pt x="2450274" y="1914969"/>
                  </a:lnTo>
                  <a:lnTo>
                    <a:pt x="2964396" y="1946148"/>
                  </a:lnTo>
                  <a:lnTo>
                    <a:pt x="2969895" y="1941245"/>
                  </a:lnTo>
                  <a:lnTo>
                    <a:pt x="2970631" y="1928520"/>
                  </a:lnTo>
                  <a:close/>
                </a:path>
                <a:path w="3089909" h="2025015">
                  <a:moveTo>
                    <a:pt x="3089338" y="1863420"/>
                  </a:moveTo>
                  <a:lnTo>
                    <a:pt x="3084487" y="1857997"/>
                  </a:lnTo>
                  <a:lnTo>
                    <a:pt x="1161046" y="1752612"/>
                  </a:lnTo>
                  <a:lnTo>
                    <a:pt x="1155598" y="1757502"/>
                  </a:lnTo>
                  <a:lnTo>
                    <a:pt x="1154925" y="1770240"/>
                  </a:lnTo>
                  <a:lnTo>
                    <a:pt x="1159827" y="1775726"/>
                  </a:lnTo>
                  <a:lnTo>
                    <a:pt x="3083204" y="1881111"/>
                  </a:lnTo>
                  <a:lnTo>
                    <a:pt x="3088652" y="1876171"/>
                  </a:lnTo>
                  <a:lnTo>
                    <a:pt x="3089338" y="1863420"/>
                  </a:lnTo>
                  <a:close/>
                </a:path>
              </a:pathLst>
            </a:custGeom>
            <a:solidFill>
              <a:srgbClr val="9870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58643" y="7580022"/>
              <a:ext cx="241739" cy="855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383826" y="6004775"/>
              <a:ext cx="2142490" cy="1627505"/>
            </a:xfrm>
            <a:custGeom>
              <a:avLst/>
              <a:gdLst/>
              <a:ahLst/>
              <a:cxnLst/>
              <a:rect l="l" t="t" r="r" b="b"/>
              <a:pathLst>
                <a:path w="2142490" h="1627504">
                  <a:moveTo>
                    <a:pt x="228752" y="1396974"/>
                  </a:moveTo>
                  <a:lnTo>
                    <a:pt x="224116" y="1391323"/>
                  </a:lnTo>
                  <a:lnTo>
                    <a:pt x="6985" y="1368882"/>
                  </a:lnTo>
                  <a:lnTo>
                    <a:pt x="1270" y="1373555"/>
                  </a:lnTo>
                  <a:lnTo>
                    <a:pt x="0" y="1386230"/>
                  </a:lnTo>
                  <a:lnTo>
                    <a:pt x="4635" y="1391907"/>
                  </a:lnTo>
                  <a:lnTo>
                    <a:pt x="221754" y="1414335"/>
                  </a:lnTo>
                  <a:lnTo>
                    <a:pt x="227482" y="1409725"/>
                  </a:lnTo>
                  <a:lnTo>
                    <a:pt x="228752" y="1396974"/>
                  </a:lnTo>
                  <a:close/>
                </a:path>
                <a:path w="2142490" h="1627504">
                  <a:moveTo>
                    <a:pt x="376936" y="1464284"/>
                  </a:moveTo>
                  <a:lnTo>
                    <a:pt x="372211" y="1458671"/>
                  </a:lnTo>
                  <a:lnTo>
                    <a:pt x="12534" y="1425219"/>
                  </a:lnTo>
                  <a:lnTo>
                    <a:pt x="6896" y="1429893"/>
                  </a:lnTo>
                  <a:lnTo>
                    <a:pt x="5765" y="1442631"/>
                  </a:lnTo>
                  <a:lnTo>
                    <a:pt x="10439" y="1448193"/>
                  </a:lnTo>
                  <a:lnTo>
                    <a:pt x="370128" y="1481696"/>
                  </a:lnTo>
                  <a:lnTo>
                    <a:pt x="375793" y="1477035"/>
                  </a:lnTo>
                  <a:lnTo>
                    <a:pt x="376936" y="1464284"/>
                  </a:lnTo>
                  <a:close/>
                </a:path>
                <a:path w="2142490" h="1627504">
                  <a:moveTo>
                    <a:pt x="1711198" y="109232"/>
                  </a:moveTo>
                  <a:lnTo>
                    <a:pt x="1646085" y="96062"/>
                  </a:lnTo>
                  <a:lnTo>
                    <a:pt x="1538947" y="83400"/>
                  </a:lnTo>
                  <a:lnTo>
                    <a:pt x="1433525" y="71475"/>
                  </a:lnTo>
                  <a:lnTo>
                    <a:pt x="1329842" y="60299"/>
                  </a:lnTo>
                  <a:lnTo>
                    <a:pt x="1227874" y="49860"/>
                  </a:lnTo>
                  <a:lnTo>
                    <a:pt x="1127633" y="40157"/>
                  </a:lnTo>
                  <a:lnTo>
                    <a:pt x="1019797" y="30365"/>
                  </a:lnTo>
                  <a:lnTo>
                    <a:pt x="914298" y="21488"/>
                  </a:lnTo>
                  <a:lnTo>
                    <a:pt x="811136" y="13525"/>
                  </a:lnTo>
                  <a:lnTo>
                    <a:pt x="710285" y="6489"/>
                  </a:lnTo>
                  <a:lnTo>
                    <a:pt x="605370" y="0"/>
                  </a:lnTo>
                  <a:lnTo>
                    <a:pt x="599922" y="4902"/>
                  </a:lnTo>
                  <a:lnTo>
                    <a:pt x="599186" y="17678"/>
                  </a:lnTo>
                  <a:lnTo>
                    <a:pt x="604100" y="23164"/>
                  </a:lnTo>
                  <a:lnTo>
                    <a:pt x="659485" y="26428"/>
                  </a:lnTo>
                  <a:lnTo>
                    <a:pt x="759129" y="32994"/>
                  </a:lnTo>
                  <a:lnTo>
                    <a:pt x="861009" y="40474"/>
                  </a:lnTo>
                  <a:lnTo>
                    <a:pt x="965111" y="48856"/>
                  </a:lnTo>
                  <a:lnTo>
                    <a:pt x="1071448" y="58153"/>
                  </a:lnTo>
                  <a:lnTo>
                    <a:pt x="1174902" y="67868"/>
                  </a:lnTo>
                  <a:lnTo>
                    <a:pt x="1275334" y="77914"/>
                  </a:lnTo>
                  <a:lnTo>
                    <a:pt x="1377810" y="88709"/>
                  </a:lnTo>
                  <a:lnTo>
                    <a:pt x="1482331" y="100266"/>
                  </a:lnTo>
                  <a:lnTo>
                    <a:pt x="1588884" y="112598"/>
                  </a:lnTo>
                  <a:lnTo>
                    <a:pt x="1703844" y="126466"/>
                  </a:lnTo>
                  <a:lnTo>
                    <a:pt x="1709648" y="121932"/>
                  </a:lnTo>
                  <a:lnTo>
                    <a:pt x="1711198" y="109232"/>
                  </a:lnTo>
                  <a:close/>
                </a:path>
                <a:path w="2142490" h="1627504">
                  <a:moveTo>
                    <a:pt x="2064118" y="1609966"/>
                  </a:moveTo>
                  <a:lnTo>
                    <a:pt x="2059393" y="1604340"/>
                  </a:lnTo>
                  <a:lnTo>
                    <a:pt x="1257477" y="1538033"/>
                  </a:lnTo>
                  <a:lnTo>
                    <a:pt x="1251839" y="1542796"/>
                  </a:lnTo>
                  <a:lnTo>
                    <a:pt x="1250797" y="1555534"/>
                  </a:lnTo>
                  <a:lnTo>
                    <a:pt x="1255560" y="1561160"/>
                  </a:lnTo>
                  <a:lnTo>
                    <a:pt x="2057476" y="1627454"/>
                  </a:lnTo>
                  <a:lnTo>
                    <a:pt x="2063115" y="1622704"/>
                  </a:lnTo>
                  <a:lnTo>
                    <a:pt x="2064118" y="1609966"/>
                  </a:lnTo>
                  <a:close/>
                </a:path>
                <a:path w="2142490" h="1627504">
                  <a:moveTo>
                    <a:pt x="2141867" y="176999"/>
                  </a:moveTo>
                  <a:lnTo>
                    <a:pt x="2137460" y="171107"/>
                  </a:lnTo>
                  <a:lnTo>
                    <a:pt x="1810880" y="121335"/>
                  </a:lnTo>
                  <a:lnTo>
                    <a:pt x="1804987" y="125691"/>
                  </a:lnTo>
                  <a:lnTo>
                    <a:pt x="1803069" y="138379"/>
                  </a:lnTo>
                  <a:lnTo>
                    <a:pt x="1807425" y="144272"/>
                  </a:lnTo>
                  <a:lnTo>
                    <a:pt x="2134006" y="194043"/>
                  </a:lnTo>
                  <a:lnTo>
                    <a:pt x="2139950" y="189687"/>
                  </a:lnTo>
                  <a:lnTo>
                    <a:pt x="2141867" y="176999"/>
                  </a:lnTo>
                  <a:close/>
                </a:path>
              </a:pathLst>
            </a:custGeom>
            <a:solidFill>
              <a:srgbClr val="9870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537532" y="3959647"/>
            <a:ext cx="7131136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6100"/>
              </a:lnSpc>
              <a:spcBef>
                <a:spcPts val="95"/>
              </a:spcBef>
            </a:pPr>
            <a:r>
              <a:rPr sz="3500" spc="5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Mari</a:t>
            </a:r>
            <a:r>
              <a:rPr sz="3500" spc="-25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500" spc="-4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simak</a:t>
            </a:r>
            <a:r>
              <a:rPr sz="3500" spc="-24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500" spc="4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video</a:t>
            </a:r>
            <a:r>
              <a:rPr sz="3500" spc="-24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500" spc="8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berikut</a:t>
            </a:r>
            <a:r>
              <a:rPr sz="3500" spc="-24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500" spc="4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ini</a:t>
            </a:r>
            <a:r>
              <a:rPr sz="3500" spc="-24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500" spc="-4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agar</a:t>
            </a:r>
            <a:r>
              <a:rPr sz="3500" spc="-24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500" spc="3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kamu  </a:t>
            </a:r>
            <a:r>
              <a:rPr sz="3500" spc="60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lebih </a:t>
            </a:r>
            <a:r>
              <a:rPr sz="3500" spc="2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memahami </a:t>
            </a:r>
            <a:r>
              <a:rPr sz="3500" spc="9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tentang </a:t>
            </a:r>
            <a:r>
              <a:rPr sz="3500" spc="8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Hukum  </a:t>
            </a:r>
            <a:r>
              <a:rPr sz="3500" spc="105" dirty="0">
                <a:solidFill>
                  <a:srgbClr val="FFF5D5"/>
                </a:solidFill>
                <a:latin typeface="Constantia" panose="02030602050306030303" pitchFamily="18" charset="0"/>
                <a:cs typeface="Arial"/>
              </a:rPr>
              <a:t>Newton</a:t>
            </a:r>
            <a:endParaRPr sz="3500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32" name="Action Button: Blank 3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6F96B220-22AC-94B6-DC19-B822DF67B8D2}"/>
              </a:ext>
            </a:extLst>
          </p:cNvPr>
          <p:cNvSpPr/>
          <p:nvPr/>
        </p:nvSpPr>
        <p:spPr>
          <a:xfrm>
            <a:off x="838200" y="8877133"/>
            <a:ext cx="1143000" cy="1198821"/>
          </a:xfrm>
          <a:prstGeom prst="actionButtonBlank">
            <a:avLst/>
          </a:prstGeom>
          <a:blipFill dpi="0"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ction Button: Blank 3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DDBA54C-0DCA-41C4-2900-1A234AEF0D9D}"/>
              </a:ext>
            </a:extLst>
          </p:cNvPr>
          <p:cNvSpPr/>
          <p:nvPr/>
        </p:nvSpPr>
        <p:spPr>
          <a:xfrm>
            <a:off x="15273877" y="8724900"/>
            <a:ext cx="1371600" cy="1180932"/>
          </a:xfrm>
          <a:prstGeom prst="actionButtonBlank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Action Button: Blank 3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44165D8-1BB9-9EDF-E023-A09618681D1F}"/>
              </a:ext>
            </a:extLst>
          </p:cNvPr>
          <p:cNvSpPr/>
          <p:nvPr/>
        </p:nvSpPr>
        <p:spPr>
          <a:xfrm>
            <a:off x="3190035" y="8877134"/>
            <a:ext cx="1073374" cy="1106472"/>
          </a:xfrm>
          <a:prstGeom prst="actionButtonBlank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Action Button: Blank 34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401FF223-BDB1-F1AA-5BC9-AC9CBC1DAEFC}"/>
              </a:ext>
            </a:extLst>
          </p:cNvPr>
          <p:cNvSpPr/>
          <p:nvPr/>
        </p:nvSpPr>
        <p:spPr>
          <a:xfrm>
            <a:off x="17051948" y="248213"/>
            <a:ext cx="965790" cy="994267"/>
          </a:xfrm>
          <a:prstGeom prst="actionButtonBlank">
            <a:avLst/>
          </a:prstGeom>
          <a:blipFill dpi="0"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Action Button: Blank 35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E0486972-14BC-1352-80AB-B96B4801CC20}"/>
              </a:ext>
            </a:extLst>
          </p:cNvPr>
          <p:cNvSpPr/>
          <p:nvPr/>
        </p:nvSpPr>
        <p:spPr>
          <a:xfrm>
            <a:off x="1236052" y="154242"/>
            <a:ext cx="990600" cy="1028699"/>
          </a:xfrm>
          <a:prstGeom prst="actionButtonBlank">
            <a:avLst/>
          </a:prstGeom>
          <a:blipFill dpi="0"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Action Button: Blank 36">
            <a:hlinkClick r:id="rId19" action="ppaction://hlinksldjump" highlightClick="1"/>
            <a:extLst>
              <a:ext uri="{FF2B5EF4-FFF2-40B4-BE49-F238E27FC236}">
                <a16:creationId xmlns:a16="http://schemas.microsoft.com/office/drawing/2014/main" id="{8F226199-12A9-07F9-9458-CC8EA8EA1DDF}"/>
              </a:ext>
            </a:extLst>
          </p:cNvPr>
          <p:cNvSpPr/>
          <p:nvPr/>
        </p:nvSpPr>
        <p:spPr>
          <a:xfrm>
            <a:off x="3669934" y="266435"/>
            <a:ext cx="965791" cy="831436"/>
          </a:xfrm>
          <a:prstGeom prst="actionButtonBlank">
            <a:avLst/>
          </a:prstGeom>
          <a:blipFill dpi="0" rotWithShape="1"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Action Button: Blank 3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3161989-1976-3696-4A54-8B198229D835}"/>
              </a:ext>
            </a:extLst>
          </p:cNvPr>
          <p:cNvSpPr/>
          <p:nvPr/>
        </p:nvSpPr>
        <p:spPr>
          <a:xfrm>
            <a:off x="12388502" y="6454687"/>
            <a:ext cx="1429196" cy="1484157"/>
          </a:xfrm>
          <a:prstGeom prst="actionButtonBlank">
            <a:avLst/>
          </a:prstGeom>
          <a:blipFill dpi="0"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ction Button: Blank 3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6F96B220-22AC-94B6-DC19-B822DF67B8D2}"/>
              </a:ext>
            </a:extLst>
          </p:cNvPr>
          <p:cNvSpPr/>
          <p:nvPr/>
        </p:nvSpPr>
        <p:spPr>
          <a:xfrm>
            <a:off x="829917" y="8864048"/>
            <a:ext cx="1143000" cy="1198821"/>
          </a:xfrm>
          <a:prstGeom prst="actionButtonBlank">
            <a:avLst/>
          </a:prstGeom>
          <a:blipFill dpi="0"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ction Button: Blank 3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DDBA54C-0DCA-41C4-2900-1A234AEF0D9D}"/>
              </a:ext>
            </a:extLst>
          </p:cNvPr>
          <p:cNvSpPr/>
          <p:nvPr/>
        </p:nvSpPr>
        <p:spPr>
          <a:xfrm>
            <a:off x="16034244" y="8754138"/>
            <a:ext cx="1348564" cy="1198821"/>
          </a:xfrm>
          <a:prstGeom prst="actionButtonBlank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Action Button: Blank 3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44165D8-1BB9-9EDF-E023-A09618681D1F}"/>
              </a:ext>
            </a:extLst>
          </p:cNvPr>
          <p:cNvSpPr/>
          <p:nvPr/>
        </p:nvSpPr>
        <p:spPr>
          <a:xfrm>
            <a:off x="3758609" y="8949108"/>
            <a:ext cx="1119963" cy="1028699"/>
          </a:xfrm>
          <a:prstGeom prst="actionButtonBlank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Action Button: Blank 34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401FF223-BDB1-F1AA-5BC9-AC9CBC1DAEFC}"/>
              </a:ext>
            </a:extLst>
          </p:cNvPr>
          <p:cNvSpPr/>
          <p:nvPr/>
        </p:nvSpPr>
        <p:spPr>
          <a:xfrm>
            <a:off x="16998457" y="278031"/>
            <a:ext cx="965791" cy="831436"/>
          </a:xfrm>
          <a:prstGeom prst="actionButtonBlank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Action Button: Blank 35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E0486972-14BC-1352-80AB-B96B4801CC20}"/>
              </a:ext>
            </a:extLst>
          </p:cNvPr>
          <p:cNvSpPr/>
          <p:nvPr/>
        </p:nvSpPr>
        <p:spPr>
          <a:xfrm>
            <a:off x="914400" y="167803"/>
            <a:ext cx="990600" cy="1028699"/>
          </a:xfrm>
          <a:prstGeom prst="actionButtonBlank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Action Button: Blank 36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8F226199-12A9-07F9-9458-CC8EA8EA1DDF}"/>
              </a:ext>
            </a:extLst>
          </p:cNvPr>
          <p:cNvSpPr/>
          <p:nvPr/>
        </p:nvSpPr>
        <p:spPr>
          <a:xfrm>
            <a:off x="3352800" y="266435"/>
            <a:ext cx="965791" cy="831436"/>
          </a:xfrm>
          <a:prstGeom prst="actionButtonBlank">
            <a:avLst/>
          </a:prstGeom>
          <a:blipFill dpi="0"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1" name="Online Media 40" title="Lagu Fisika - Hukum Newton (NEW) - Org. Song by Virgoun Surat Cinta Untuk Starla">
            <a:hlinkClick r:id="" action="ppaction://media"/>
            <a:extLst>
              <a:ext uri="{FF2B5EF4-FFF2-40B4-BE49-F238E27FC236}">
                <a16:creationId xmlns:a16="http://schemas.microsoft.com/office/drawing/2014/main" id="{911C076D-DB0E-5190-29CE-DC2B4C65F3F3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7"/>
          <a:stretch>
            <a:fillRect/>
          </a:stretch>
        </p:blipFill>
        <p:spPr>
          <a:xfrm>
            <a:off x="3124200" y="1447800"/>
            <a:ext cx="13082123" cy="7391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997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A7A2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99322" y="2544905"/>
            <a:ext cx="3243580" cy="1550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spc="925" dirty="0">
                <a:solidFill>
                  <a:schemeClr val="tx1"/>
                </a:solidFill>
                <a:latin typeface="Bernard MT Condensed" panose="02050806060905020404" pitchFamily="18" charset="0"/>
              </a:rPr>
              <a:t>K</a:t>
            </a:r>
            <a:r>
              <a:rPr sz="10000" spc="375" dirty="0">
                <a:solidFill>
                  <a:schemeClr val="tx1"/>
                </a:solidFill>
                <a:latin typeface="Bernard MT Condensed" panose="02050806060905020404" pitchFamily="18" charset="0"/>
              </a:rPr>
              <a:t>U</a:t>
            </a:r>
            <a:r>
              <a:rPr sz="10000" spc="1115" dirty="0">
                <a:solidFill>
                  <a:schemeClr val="tx1"/>
                </a:solidFill>
                <a:latin typeface="Bernard MT Condensed" panose="02050806060905020404" pitchFamily="18" charset="0"/>
              </a:rPr>
              <a:t>I</a:t>
            </a:r>
            <a:r>
              <a:rPr sz="10000" spc="-440" dirty="0">
                <a:solidFill>
                  <a:schemeClr val="tx1"/>
                </a:solidFill>
                <a:latin typeface="Bernard MT Condensed" panose="02050806060905020404" pitchFamily="18" charset="0"/>
              </a:rPr>
              <a:t>S</a:t>
            </a:r>
            <a:endParaRPr sz="100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7717135" cy="10282555"/>
            <a:chOff x="0" y="0"/>
            <a:chExt cx="17717135" cy="10282555"/>
          </a:xfrm>
        </p:grpSpPr>
        <p:sp>
          <p:nvSpPr>
            <p:cNvPr id="5" name="object 5"/>
            <p:cNvSpPr/>
            <p:nvPr/>
          </p:nvSpPr>
          <p:spPr>
            <a:xfrm>
              <a:off x="10678119" y="2063069"/>
              <a:ext cx="7038959" cy="61626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84000" y="8179881"/>
              <a:ext cx="7108215" cy="2102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5671325" cy="204174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Action Button: Blank 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93B2F53E-18B0-C06C-704D-556D28EF5B42}"/>
              </a:ext>
            </a:extLst>
          </p:cNvPr>
          <p:cNvSpPr/>
          <p:nvPr/>
        </p:nvSpPr>
        <p:spPr>
          <a:xfrm>
            <a:off x="952164" y="8783308"/>
            <a:ext cx="1143000" cy="1198821"/>
          </a:xfrm>
          <a:prstGeom prst="actionButtonBlank">
            <a:avLst/>
          </a:prstGeom>
          <a:blipFill dpi="0"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ction Button: Blank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A27E5EE-6F24-1703-8767-BB0E7BB32195}"/>
              </a:ext>
            </a:extLst>
          </p:cNvPr>
          <p:cNvSpPr/>
          <p:nvPr/>
        </p:nvSpPr>
        <p:spPr>
          <a:xfrm>
            <a:off x="15544800" y="8783308"/>
            <a:ext cx="1219200" cy="1028699"/>
          </a:xfrm>
          <a:prstGeom prst="actionButtonBlank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ction Button: Blank 9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5F36319-C6BE-B6F7-90F6-1F9C7BAEE85E}"/>
              </a:ext>
            </a:extLst>
          </p:cNvPr>
          <p:cNvSpPr/>
          <p:nvPr/>
        </p:nvSpPr>
        <p:spPr>
          <a:xfrm>
            <a:off x="3565664" y="8953500"/>
            <a:ext cx="1006336" cy="1028629"/>
          </a:xfrm>
          <a:prstGeom prst="actionButtonBlank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ction Button: Blank 10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D1AE4B5F-FDD7-8E7E-8DE0-45D8004EAE26}"/>
              </a:ext>
            </a:extLst>
          </p:cNvPr>
          <p:cNvSpPr/>
          <p:nvPr/>
        </p:nvSpPr>
        <p:spPr>
          <a:xfrm>
            <a:off x="17347596" y="147419"/>
            <a:ext cx="738964" cy="965548"/>
          </a:xfrm>
          <a:prstGeom prst="actionButtonBlank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ction Button: Blank 11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1E8D274A-0E58-C7E8-5E32-65A064681157}"/>
              </a:ext>
            </a:extLst>
          </p:cNvPr>
          <p:cNvSpPr/>
          <p:nvPr/>
        </p:nvSpPr>
        <p:spPr>
          <a:xfrm>
            <a:off x="1661335" y="85925"/>
            <a:ext cx="990600" cy="1028699"/>
          </a:xfrm>
          <a:prstGeom prst="actionButtonBlank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B8FB694A-FC0E-15E5-FB13-184E105A3097}"/>
              </a:ext>
            </a:extLst>
          </p:cNvPr>
          <p:cNvSpPr/>
          <p:nvPr/>
        </p:nvSpPr>
        <p:spPr>
          <a:xfrm>
            <a:off x="4222221" y="185947"/>
            <a:ext cx="965791" cy="831436"/>
          </a:xfrm>
          <a:prstGeom prst="actionButtonBlank">
            <a:avLst/>
          </a:prstGeom>
          <a:blipFill dpi="0"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ction Button: Blank 15">
            <a:hlinkClick r:id="rId19" action="ppaction://hlinksldjump" highlightClick="1"/>
            <a:extLst>
              <a:ext uri="{FF2B5EF4-FFF2-40B4-BE49-F238E27FC236}">
                <a16:creationId xmlns:a16="http://schemas.microsoft.com/office/drawing/2014/main" id="{939739FE-F7F5-14BC-3EA4-B8CD4719AE1E}"/>
              </a:ext>
            </a:extLst>
          </p:cNvPr>
          <p:cNvSpPr/>
          <p:nvPr/>
        </p:nvSpPr>
        <p:spPr>
          <a:xfrm>
            <a:off x="1454212" y="4902304"/>
            <a:ext cx="3733800" cy="1748398"/>
          </a:xfrm>
          <a:prstGeom prst="actionButtonBlank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752" t="-84183" r="-18366" b="-87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PRING_QUIZ_SHAPE0">
            <a:extLst>
              <a:ext uri="{FF2B5EF4-FFF2-40B4-BE49-F238E27FC236}">
                <a16:creationId xmlns:a16="http://schemas.microsoft.com/office/drawing/2014/main" id="{ABAE7196-27D3-8584-C642-3D599E374B0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innerShdw>
              <a:scrgbClr r="0" g="0" b="0">
                <a:alpha val="0"/>
              </a:sc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ISPRING_QUIZ_SHAPE1">
            <a:extLst>
              <a:ext uri="{FF2B5EF4-FFF2-40B4-BE49-F238E27FC236}">
                <a16:creationId xmlns:a16="http://schemas.microsoft.com/office/drawing/2014/main" id="{68F094AE-80AB-64CA-1C59-99B8A150C30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8180" y="2777490"/>
            <a:ext cx="11849100" cy="66675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3" name="ISPRING_QUIZ_SHAPE2">
            <a:extLst>
              <a:ext uri="{FF2B5EF4-FFF2-40B4-BE49-F238E27FC236}">
                <a16:creationId xmlns:a16="http://schemas.microsoft.com/office/drawing/2014/main" id="{CB8AC387-5D29-74E6-0C4F-5BAB39414916}"/>
              </a:ext>
            </a:extLst>
          </p:cNvPr>
          <p:cNvSpPr txBox="1"/>
          <p:nvPr/>
        </p:nvSpPr>
        <p:spPr>
          <a:xfrm>
            <a:off x="1097280" y="617220"/>
            <a:ext cx="16093439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ID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Quiz</a:t>
            </a:r>
          </a:p>
        </p:txBody>
      </p:sp>
      <p:pic>
        <p:nvPicPr>
          <p:cNvPr id="15" name="ISPRING_QUIZ_SHAPE3">
            <a:extLst>
              <a:ext uri="{FF2B5EF4-FFF2-40B4-BE49-F238E27FC236}">
                <a16:creationId xmlns:a16="http://schemas.microsoft.com/office/drawing/2014/main" id="{238E0CE5-D907-F927-16F5-624B28621B2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05854" y="68834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6" name="ISPRING_QUIZ_SHAPE4">
            <a:extLst>
              <a:ext uri="{FF2B5EF4-FFF2-40B4-BE49-F238E27FC236}">
                <a16:creationId xmlns:a16="http://schemas.microsoft.com/office/drawing/2014/main" id="{316524D9-7831-1937-A194-0363E4CB8BBC}"/>
              </a:ext>
            </a:extLst>
          </p:cNvPr>
          <p:cNvSpPr txBox="1"/>
          <p:nvPr/>
        </p:nvSpPr>
        <p:spPr>
          <a:xfrm>
            <a:off x="1097280" y="1645920"/>
            <a:ext cx="16093439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Click the </a:t>
            </a:r>
            <a:r>
              <a:rPr lang="en-US" sz="2200" b="1">
                <a:solidFill>
                  <a:srgbClr val="343944"/>
                </a:solidFill>
                <a:effectLst/>
                <a:latin typeface="Segoe UI Semibold" panose="020B0702040204020203" pitchFamily="34" charset="0"/>
              </a:rPr>
              <a:t>Quiz</a:t>
            </a:r>
            <a:r>
              <a:rPr lang="en-US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button to edit this object</a:t>
            </a:r>
            <a:endParaRPr lang="en-ID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Action Button: Blank 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4566B54-6B39-65B1-0086-31E645BEFABC}"/>
              </a:ext>
            </a:extLst>
          </p:cNvPr>
          <p:cNvSpPr/>
          <p:nvPr/>
        </p:nvSpPr>
        <p:spPr>
          <a:xfrm>
            <a:off x="1295400" y="8981303"/>
            <a:ext cx="990600" cy="1028699"/>
          </a:xfrm>
          <a:prstGeom prst="actionButtonBlank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4253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A7A2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18833" y="0"/>
            <a:ext cx="6169167" cy="2324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69495"/>
            <a:ext cx="3937410" cy="37778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29886" y="2720705"/>
            <a:ext cx="3829049" cy="48482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84711" y="7568914"/>
            <a:ext cx="6890786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0" spc="930" dirty="0">
                <a:solidFill>
                  <a:srgbClr val="4D5215"/>
                </a:solidFill>
                <a:latin typeface="Bernard MT Condensed" panose="02050806060905020404" pitchFamily="18" charset="0"/>
                <a:cs typeface="Arial"/>
              </a:rPr>
              <a:t>THAN</a:t>
            </a:r>
            <a:r>
              <a:rPr sz="10000" spc="930" dirty="0">
                <a:solidFill>
                  <a:srgbClr val="4D5215"/>
                </a:solidFill>
                <a:latin typeface="Bernard MT Condensed" panose="02050806060905020404" pitchFamily="18" charset="0"/>
                <a:cs typeface="Arial"/>
              </a:rPr>
              <a:t>K</a:t>
            </a:r>
            <a:r>
              <a:rPr lang="en-US" sz="10000" spc="930" dirty="0">
                <a:solidFill>
                  <a:srgbClr val="4D5215"/>
                </a:solidFill>
                <a:latin typeface="Bernard MT Condensed" panose="02050806060905020404" pitchFamily="18" charset="0"/>
                <a:cs typeface="Arial"/>
              </a:rPr>
              <a:t> YOU!</a:t>
            </a:r>
            <a:endParaRPr sz="10000" dirty="0">
              <a:latin typeface="Bernard MT Condensed" panose="02050806060905020404" pitchFamily="18" charset="0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 rot="20640000">
            <a:off x="12292174" y="7288871"/>
            <a:ext cx="1345750" cy="1270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0"/>
              </a:lnSpc>
            </a:pPr>
            <a:endParaRPr sz="10000" dirty="0">
              <a:latin typeface="Bernard MT Condensed" panose="02050806060905020404" pitchFamily="18" charset="0"/>
              <a:cs typeface="Arial"/>
            </a:endParaRPr>
          </a:p>
        </p:txBody>
      </p:sp>
      <p:sp>
        <p:nvSpPr>
          <p:cNvPr id="15" name="Action Button: Blank 1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F76BFBE-81D3-2BC6-3451-1B64FD4DD7B2}"/>
              </a:ext>
            </a:extLst>
          </p:cNvPr>
          <p:cNvSpPr/>
          <p:nvPr/>
        </p:nvSpPr>
        <p:spPr>
          <a:xfrm>
            <a:off x="459034" y="8897602"/>
            <a:ext cx="1143000" cy="1198821"/>
          </a:xfrm>
          <a:prstGeom prst="actionButtonBlank">
            <a:avLst/>
          </a:prstGeom>
          <a:blipFill dpi="0"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ction Button: Blank 1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280E87E-C4D6-10E1-B7F0-8CB4DDD627C0}"/>
              </a:ext>
            </a:extLst>
          </p:cNvPr>
          <p:cNvSpPr/>
          <p:nvPr/>
        </p:nvSpPr>
        <p:spPr>
          <a:xfrm>
            <a:off x="2573255" y="9040970"/>
            <a:ext cx="990600" cy="1028699"/>
          </a:xfrm>
          <a:prstGeom prst="actionButtonBlank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ction Button: Blank 17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AF1A12FE-ED8A-0751-1E5E-77940D14FB21}"/>
              </a:ext>
            </a:extLst>
          </p:cNvPr>
          <p:cNvSpPr/>
          <p:nvPr/>
        </p:nvSpPr>
        <p:spPr>
          <a:xfrm>
            <a:off x="17145000" y="192483"/>
            <a:ext cx="823805" cy="915417"/>
          </a:xfrm>
          <a:prstGeom prst="actionButtonBlank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Action Button: Blank 18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896353FC-967A-7AAB-00B2-BE65EB2A26B7}"/>
              </a:ext>
            </a:extLst>
          </p:cNvPr>
          <p:cNvSpPr/>
          <p:nvPr/>
        </p:nvSpPr>
        <p:spPr>
          <a:xfrm>
            <a:off x="948288" y="133350"/>
            <a:ext cx="990600" cy="1028699"/>
          </a:xfrm>
          <a:prstGeom prst="actionButtonBlank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ction Button: Blank 19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C04E41E6-33D7-E1F1-C9C5-5EBFEFF4EDB6}"/>
              </a:ext>
            </a:extLst>
          </p:cNvPr>
          <p:cNvSpPr/>
          <p:nvPr/>
        </p:nvSpPr>
        <p:spPr>
          <a:xfrm>
            <a:off x="3068555" y="217331"/>
            <a:ext cx="965791" cy="831436"/>
          </a:xfrm>
          <a:prstGeom prst="actionButtonBlank">
            <a:avLst/>
          </a:prstGeom>
          <a:blipFill dpi="0"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A7A2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18833" y="0"/>
            <a:ext cx="6169167" cy="2324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69495"/>
            <a:ext cx="3937410" cy="37778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29886" y="2720705"/>
            <a:ext cx="3829049" cy="48482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84711" y="7568914"/>
            <a:ext cx="6890786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0" spc="930" dirty="0">
                <a:solidFill>
                  <a:srgbClr val="4D5215"/>
                </a:solidFill>
                <a:latin typeface="Bernard MT Condensed" panose="02050806060905020404" pitchFamily="18" charset="0"/>
                <a:cs typeface="Arial"/>
              </a:rPr>
              <a:t>THAN</a:t>
            </a:r>
            <a:r>
              <a:rPr sz="10000" spc="930" dirty="0">
                <a:solidFill>
                  <a:srgbClr val="4D5215"/>
                </a:solidFill>
                <a:latin typeface="Bernard MT Condensed" panose="02050806060905020404" pitchFamily="18" charset="0"/>
                <a:cs typeface="Arial"/>
              </a:rPr>
              <a:t>K</a:t>
            </a:r>
            <a:r>
              <a:rPr lang="en-US" sz="10000" spc="930" dirty="0">
                <a:solidFill>
                  <a:srgbClr val="4D5215"/>
                </a:solidFill>
                <a:latin typeface="Bernard MT Condensed" panose="02050806060905020404" pitchFamily="18" charset="0"/>
                <a:cs typeface="Arial"/>
              </a:rPr>
              <a:t> YOU!</a:t>
            </a:r>
            <a:endParaRPr sz="10000" dirty="0">
              <a:latin typeface="Bernard MT Condensed" panose="02050806060905020404" pitchFamily="18" charset="0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 rot="20640000">
            <a:off x="12292174" y="7288871"/>
            <a:ext cx="1345750" cy="1270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0"/>
              </a:lnSpc>
            </a:pPr>
            <a:endParaRPr sz="10000" dirty="0">
              <a:latin typeface="Bernard MT Condensed" panose="02050806060905020404" pitchFamily="18" charset="0"/>
              <a:cs typeface="Arial"/>
            </a:endParaRPr>
          </a:p>
        </p:txBody>
      </p:sp>
      <p:sp>
        <p:nvSpPr>
          <p:cNvPr id="6" name="Action Button: Blank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9DE4FEA-9A2E-75AB-B0D3-6B9D6E0D9E46}"/>
              </a:ext>
            </a:extLst>
          </p:cNvPr>
          <p:cNvSpPr/>
          <p:nvPr/>
        </p:nvSpPr>
        <p:spPr>
          <a:xfrm>
            <a:off x="6229704" y="3432723"/>
            <a:ext cx="6400800" cy="3421553"/>
          </a:xfrm>
          <a:prstGeom prst="actionButtonBlank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Blank 6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186600B2-6E79-6299-8AF2-81A8056AE76B}"/>
              </a:ext>
            </a:extLst>
          </p:cNvPr>
          <p:cNvSpPr/>
          <p:nvPr/>
        </p:nvSpPr>
        <p:spPr>
          <a:xfrm>
            <a:off x="6921213" y="5661593"/>
            <a:ext cx="1981200" cy="816524"/>
          </a:xfrm>
          <a:prstGeom prst="actionButtonBlank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5599" t="-161448" r="-23915" b="-3476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ction Button: Blank 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28323B7B-E954-BEDA-2C95-84CC72B009F5}"/>
              </a:ext>
            </a:extLst>
          </p:cNvPr>
          <p:cNvSpPr/>
          <p:nvPr/>
        </p:nvSpPr>
        <p:spPr>
          <a:xfrm>
            <a:off x="9909683" y="5661593"/>
            <a:ext cx="2233527" cy="897659"/>
          </a:xfrm>
          <a:prstGeom prst="actionButtonBlank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5310" t="-318524" r="-14447" b="-1424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92FE3-4E28-AEB4-D9E2-ECFD18D33919}"/>
              </a:ext>
            </a:extLst>
          </p:cNvPr>
          <p:cNvSpPr txBox="1"/>
          <p:nvPr/>
        </p:nvSpPr>
        <p:spPr>
          <a:xfrm>
            <a:off x="7212165" y="4302241"/>
            <a:ext cx="4434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Yakin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ingin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keluar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?</a:t>
            </a:r>
            <a:endParaRPr lang="en-ID" sz="3600" b="1" dirty="0">
              <a:solidFill>
                <a:schemeClr val="tx1">
                  <a:lumMod val="95000"/>
                  <a:lumOff val="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Action Button: Blank 10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EB0BD991-6F20-1E2F-E646-F492A7FDD0EB}"/>
              </a:ext>
            </a:extLst>
          </p:cNvPr>
          <p:cNvSpPr/>
          <p:nvPr/>
        </p:nvSpPr>
        <p:spPr>
          <a:xfrm>
            <a:off x="11829085" y="3463599"/>
            <a:ext cx="895704" cy="661611"/>
          </a:xfrm>
          <a:prstGeom prst="actionButtonBlank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ction Button: Blank 1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38FDD2A4-42FF-A070-2E72-CB80C654A772}"/>
              </a:ext>
            </a:extLst>
          </p:cNvPr>
          <p:cNvSpPr/>
          <p:nvPr/>
        </p:nvSpPr>
        <p:spPr>
          <a:xfrm>
            <a:off x="1017104" y="8859753"/>
            <a:ext cx="1143000" cy="1198821"/>
          </a:xfrm>
          <a:prstGeom prst="actionButtonBlank">
            <a:avLst/>
          </a:prstGeom>
          <a:blipFill dpi="0"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EF85C84-5837-16D0-2142-9463A8CC1DFB}"/>
              </a:ext>
            </a:extLst>
          </p:cNvPr>
          <p:cNvSpPr/>
          <p:nvPr/>
        </p:nvSpPr>
        <p:spPr>
          <a:xfrm>
            <a:off x="3442110" y="9029875"/>
            <a:ext cx="990600" cy="1028699"/>
          </a:xfrm>
          <a:prstGeom prst="actionButtonBlank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ction Button: Blank 15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F5EBF797-E7BC-E9EA-5DA9-8043DFEB5569}"/>
              </a:ext>
            </a:extLst>
          </p:cNvPr>
          <p:cNvSpPr/>
          <p:nvPr/>
        </p:nvSpPr>
        <p:spPr>
          <a:xfrm>
            <a:off x="1169504" y="167803"/>
            <a:ext cx="990600" cy="1028699"/>
          </a:xfrm>
          <a:prstGeom prst="actionButtonBlank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ction Button: Blank 16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AE3EFE40-BF4C-0EDC-837B-4E2829D5757D}"/>
              </a:ext>
            </a:extLst>
          </p:cNvPr>
          <p:cNvSpPr/>
          <p:nvPr/>
        </p:nvSpPr>
        <p:spPr>
          <a:xfrm>
            <a:off x="3171863" y="266435"/>
            <a:ext cx="965791" cy="831436"/>
          </a:xfrm>
          <a:prstGeom prst="actionButtonBlank">
            <a:avLst/>
          </a:prstGeom>
          <a:blipFill dpi="0"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2430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B38B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5297" y="2"/>
            <a:ext cx="5932703" cy="238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97142"/>
            <a:ext cx="4099335" cy="37778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79860" y="8134865"/>
            <a:ext cx="4416425" cy="2152650"/>
            <a:chOff x="179860" y="8134865"/>
            <a:chExt cx="4416425" cy="2152650"/>
          </a:xfrm>
        </p:grpSpPr>
        <p:sp>
          <p:nvSpPr>
            <p:cNvPr id="6" name="object 6"/>
            <p:cNvSpPr/>
            <p:nvPr/>
          </p:nvSpPr>
          <p:spPr>
            <a:xfrm>
              <a:off x="179860" y="8134865"/>
              <a:ext cx="4416425" cy="2152650"/>
            </a:xfrm>
            <a:custGeom>
              <a:avLst/>
              <a:gdLst/>
              <a:ahLst/>
              <a:cxnLst/>
              <a:rect l="l" t="t" r="r" b="b"/>
              <a:pathLst>
                <a:path w="4416425" h="2152650">
                  <a:moveTo>
                    <a:pt x="2781619" y="323408"/>
                  </a:moveTo>
                  <a:lnTo>
                    <a:pt x="1723793" y="323408"/>
                  </a:lnTo>
                  <a:lnTo>
                    <a:pt x="2195526" y="51087"/>
                  </a:lnTo>
                  <a:lnTo>
                    <a:pt x="2485746" y="0"/>
                  </a:lnTo>
                  <a:lnTo>
                    <a:pt x="2714131" y="205862"/>
                  </a:lnTo>
                  <a:lnTo>
                    <a:pt x="2781619" y="323408"/>
                  </a:lnTo>
                  <a:close/>
                </a:path>
                <a:path w="4416425" h="2152650">
                  <a:moveTo>
                    <a:pt x="4415832" y="2152134"/>
                  </a:moveTo>
                  <a:lnTo>
                    <a:pt x="100831" y="2152134"/>
                  </a:lnTo>
                  <a:lnTo>
                    <a:pt x="110428" y="2132278"/>
                  </a:lnTo>
                  <a:lnTo>
                    <a:pt x="137162" y="2082977"/>
                  </a:lnTo>
                  <a:lnTo>
                    <a:pt x="167265" y="2032940"/>
                  </a:lnTo>
                  <a:lnTo>
                    <a:pt x="200840" y="1982174"/>
                  </a:lnTo>
                  <a:lnTo>
                    <a:pt x="237991" y="1930684"/>
                  </a:lnTo>
                  <a:lnTo>
                    <a:pt x="278821" y="1878476"/>
                  </a:lnTo>
                  <a:lnTo>
                    <a:pt x="323435" y="1825558"/>
                  </a:lnTo>
                  <a:lnTo>
                    <a:pt x="371935" y="1771933"/>
                  </a:lnTo>
                  <a:lnTo>
                    <a:pt x="74884" y="1322986"/>
                  </a:lnTo>
                  <a:lnTo>
                    <a:pt x="0" y="1026891"/>
                  </a:lnTo>
                  <a:lnTo>
                    <a:pt x="168999" y="751848"/>
                  </a:lnTo>
                  <a:lnTo>
                    <a:pt x="603603" y="366054"/>
                  </a:lnTo>
                  <a:lnTo>
                    <a:pt x="900973" y="139089"/>
                  </a:lnTo>
                  <a:lnTo>
                    <a:pt x="1116784" y="58992"/>
                  </a:lnTo>
                  <a:lnTo>
                    <a:pt x="1356051" y="121764"/>
                  </a:lnTo>
                  <a:lnTo>
                    <a:pt x="1723793" y="323408"/>
                  </a:lnTo>
                  <a:lnTo>
                    <a:pt x="2781619" y="323408"/>
                  </a:lnTo>
                  <a:lnTo>
                    <a:pt x="3000360" y="704393"/>
                  </a:lnTo>
                  <a:lnTo>
                    <a:pt x="3646299" y="704393"/>
                  </a:lnTo>
                  <a:lnTo>
                    <a:pt x="3729394" y="873118"/>
                  </a:lnTo>
                  <a:lnTo>
                    <a:pt x="3792149" y="1312826"/>
                  </a:lnTo>
                  <a:lnTo>
                    <a:pt x="4103418" y="1342703"/>
                  </a:lnTo>
                  <a:lnTo>
                    <a:pt x="4251152" y="1413375"/>
                  </a:lnTo>
                  <a:lnTo>
                    <a:pt x="4274931" y="1579482"/>
                  </a:lnTo>
                  <a:lnTo>
                    <a:pt x="4214336" y="1895665"/>
                  </a:lnTo>
                  <a:lnTo>
                    <a:pt x="4413519" y="2144979"/>
                  </a:lnTo>
                  <a:lnTo>
                    <a:pt x="4415832" y="2152134"/>
                  </a:lnTo>
                  <a:close/>
                </a:path>
                <a:path w="4416425" h="2152650">
                  <a:moveTo>
                    <a:pt x="3646299" y="704393"/>
                  </a:moveTo>
                  <a:lnTo>
                    <a:pt x="3000360" y="704393"/>
                  </a:lnTo>
                  <a:lnTo>
                    <a:pt x="3407729" y="625942"/>
                  </a:lnTo>
                  <a:lnTo>
                    <a:pt x="3625997" y="663170"/>
                  </a:lnTo>
                  <a:lnTo>
                    <a:pt x="3646299" y="704393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0641" y="8294796"/>
              <a:ext cx="4265295" cy="1981200"/>
            </a:xfrm>
            <a:custGeom>
              <a:avLst/>
              <a:gdLst/>
              <a:ahLst/>
              <a:cxnLst/>
              <a:rect l="l" t="t" r="r" b="b"/>
              <a:pathLst>
                <a:path w="4265295" h="1981200">
                  <a:moveTo>
                    <a:pt x="25386" y="1981199"/>
                  </a:moveTo>
                  <a:lnTo>
                    <a:pt x="0" y="1981199"/>
                  </a:lnTo>
                  <a:lnTo>
                    <a:pt x="21009" y="1930399"/>
                  </a:lnTo>
                  <a:lnTo>
                    <a:pt x="44414" y="1892299"/>
                  </a:lnTo>
                  <a:lnTo>
                    <a:pt x="70202" y="1841499"/>
                  </a:lnTo>
                  <a:lnTo>
                    <a:pt x="98355" y="1803399"/>
                  </a:lnTo>
                  <a:lnTo>
                    <a:pt x="128857" y="1765299"/>
                  </a:lnTo>
                  <a:lnTo>
                    <a:pt x="161694" y="1727199"/>
                  </a:lnTo>
                  <a:lnTo>
                    <a:pt x="196849" y="1676399"/>
                  </a:lnTo>
                  <a:lnTo>
                    <a:pt x="234306" y="1638299"/>
                  </a:lnTo>
                  <a:lnTo>
                    <a:pt x="274051" y="1600199"/>
                  </a:lnTo>
                  <a:lnTo>
                    <a:pt x="246798" y="1562099"/>
                  </a:lnTo>
                  <a:lnTo>
                    <a:pt x="221688" y="1523999"/>
                  </a:lnTo>
                  <a:lnTo>
                    <a:pt x="198733" y="1473199"/>
                  </a:lnTo>
                  <a:lnTo>
                    <a:pt x="177947" y="1435099"/>
                  </a:lnTo>
                  <a:lnTo>
                    <a:pt x="159341" y="1384299"/>
                  </a:lnTo>
                  <a:lnTo>
                    <a:pt x="142929" y="1346199"/>
                  </a:lnTo>
                  <a:lnTo>
                    <a:pt x="128724" y="1295399"/>
                  </a:lnTo>
                  <a:lnTo>
                    <a:pt x="116738" y="1257299"/>
                  </a:lnTo>
                  <a:lnTo>
                    <a:pt x="106983" y="1206499"/>
                  </a:lnTo>
                  <a:lnTo>
                    <a:pt x="99474" y="1155699"/>
                  </a:lnTo>
                  <a:lnTo>
                    <a:pt x="94222" y="1104899"/>
                  </a:lnTo>
                  <a:lnTo>
                    <a:pt x="91240" y="1066799"/>
                  </a:lnTo>
                  <a:lnTo>
                    <a:pt x="90541" y="1015999"/>
                  </a:lnTo>
                  <a:lnTo>
                    <a:pt x="92138" y="965199"/>
                  </a:lnTo>
                  <a:lnTo>
                    <a:pt x="95788" y="914399"/>
                  </a:lnTo>
                  <a:lnTo>
                    <a:pt x="101644" y="863599"/>
                  </a:lnTo>
                  <a:lnTo>
                    <a:pt x="109655" y="825499"/>
                  </a:lnTo>
                  <a:lnTo>
                    <a:pt x="119770" y="774699"/>
                  </a:lnTo>
                  <a:lnTo>
                    <a:pt x="131937" y="723899"/>
                  </a:lnTo>
                  <a:lnTo>
                    <a:pt x="146104" y="685799"/>
                  </a:lnTo>
                  <a:lnTo>
                    <a:pt x="162222" y="634999"/>
                  </a:lnTo>
                  <a:lnTo>
                    <a:pt x="180238" y="596899"/>
                  </a:lnTo>
                  <a:lnTo>
                    <a:pt x="200101" y="558799"/>
                  </a:lnTo>
                  <a:lnTo>
                    <a:pt x="221760" y="520699"/>
                  </a:lnTo>
                  <a:lnTo>
                    <a:pt x="245163" y="469899"/>
                  </a:lnTo>
                  <a:lnTo>
                    <a:pt x="270260" y="431799"/>
                  </a:lnTo>
                  <a:lnTo>
                    <a:pt x="296999" y="406399"/>
                  </a:lnTo>
                  <a:lnTo>
                    <a:pt x="325328" y="368299"/>
                  </a:lnTo>
                  <a:lnTo>
                    <a:pt x="355197" y="330199"/>
                  </a:lnTo>
                  <a:lnTo>
                    <a:pt x="386553" y="292099"/>
                  </a:lnTo>
                  <a:lnTo>
                    <a:pt x="419347" y="266699"/>
                  </a:lnTo>
                  <a:lnTo>
                    <a:pt x="453526" y="241299"/>
                  </a:lnTo>
                  <a:lnTo>
                    <a:pt x="489040" y="203199"/>
                  </a:lnTo>
                  <a:lnTo>
                    <a:pt x="525836" y="177799"/>
                  </a:lnTo>
                  <a:lnTo>
                    <a:pt x="563864" y="152399"/>
                  </a:lnTo>
                  <a:lnTo>
                    <a:pt x="603073" y="126999"/>
                  </a:lnTo>
                  <a:lnTo>
                    <a:pt x="643410" y="114299"/>
                  </a:lnTo>
                  <a:lnTo>
                    <a:pt x="684826" y="88899"/>
                  </a:lnTo>
                  <a:lnTo>
                    <a:pt x="727267" y="76199"/>
                  </a:lnTo>
                  <a:lnTo>
                    <a:pt x="770685" y="50799"/>
                  </a:lnTo>
                  <a:lnTo>
                    <a:pt x="906275" y="12699"/>
                  </a:lnTo>
                  <a:lnTo>
                    <a:pt x="953080" y="12699"/>
                  </a:lnTo>
                  <a:lnTo>
                    <a:pt x="1000604" y="0"/>
                  </a:lnTo>
                  <a:lnTo>
                    <a:pt x="1257571" y="0"/>
                  </a:lnTo>
                  <a:lnTo>
                    <a:pt x="1358892" y="25399"/>
                  </a:lnTo>
                  <a:lnTo>
                    <a:pt x="1001875" y="25399"/>
                  </a:lnTo>
                  <a:lnTo>
                    <a:pt x="954212" y="38099"/>
                  </a:lnTo>
                  <a:lnTo>
                    <a:pt x="907303" y="38099"/>
                  </a:lnTo>
                  <a:lnTo>
                    <a:pt x="771641" y="76199"/>
                  </a:lnTo>
                  <a:lnTo>
                    <a:pt x="728286" y="101599"/>
                  </a:lnTo>
                  <a:lnTo>
                    <a:pt x="685954" y="114299"/>
                  </a:lnTo>
                  <a:lnTo>
                    <a:pt x="644698" y="139699"/>
                  </a:lnTo>
                  <a:lnTo>
                    <a:pt x="604572" y="165099"/>
                  </a:lnTo>
                  <a:lnTo>
                    <a:pt x="565629" y="190499"/>
                  </a:lnTo>
                  <a:lnTo>
                    <a:pt x="527922" y="215899"/>
                  </a:lnTo>
                  <a:lnTo>
                    <a:pt x="491506" y="241299"/>
                  </a:lnTo>
                  <a:lnTo>
                    <a:pt x="456433" y="266699"/>
                  </a:lnTo>
                  <a:lnTo>
                    <a:pt x="422758" y="304799"/>
                  </a:lnTo>
                  <a:lnTo>
                    <a:pt x="390533" y="330199"/>
                  </a:lnTo>
                  <a:lnTo>
                    <a:pt x="359813" y="368299"/>
                  </a:lnTo>
                  <a:lnTo>
                    <a:pt x="330651" y="406399"/>
                  </a:lnTo>
                  <a:lnTo>
                    <a:pt x="303100" y="444499"/>
                  </a:lnTo>
                  <a:lnTo>
                    <a:pt x="277215" y="482599"/>
                  </a:lnTo>
                  <a:lnTo>
                    <a:pt x="253048" y="520699"/>
                  </a:lnTo>
                  <a:lnTo>
                    <a:pt x="230653" y="558799"/>
                  </a:lnTo>
                  <a:lnTo>
                    <a:pt x="210083" y="596899"/>
                  </a:lnTo>
                  <a:lnTo>
                    <a:pt x="191393" y="647699"/>
                  </a:lnTo>
                  <a:lnTo>
                    <a:pt x="174636" y="685799"/>
                  </a:lnTo>
                  <a:lnTo>
                    <a:pt x="159865" y="736599"/>
                  </a:lnTo>
                  <a:lnTo>
                    <a:pt x="147134" y="774699"/>
                  </a:lnTo>
                  <a:lnTo>
                    <a:pt x="136497" y="825499"/>
                  </a:lnTo>
                  <a:lnTo>
                    <a:pt x="128006" y="876299"/>
                  </a:lnTo>
                  <a:lnTo>
                    <a:pt x="121716" y="914399"/>
                  </a:lnTo>
                  <a:lnTo>
                    <a:pt x="117680" y="965199"/>
                  </a:lnTo>
                  <a:lnTo>
                    <a:pt x="116091" y="1015999"/>
                  </a:lnTo>
                  <a:lnTo>
                    <a:pt x="117204" y="1066799"/>
                  </a:lnTo>
                  <a:lnTo>
                    <a:pt x="120994" y="1117599"/>
                  </a:lnTo>
                  <a:lnTo>
                    <a:pt x="127440" y="1168399"/>
                  </a:lnTo>
                  <a:lnTo>
                    <a:pt x="136517" y="1219199"/>
                  </a:lnTo>
                  <a:lnTo>
                    <a:pt x="148203" y="1269999"/>
                  </a:lnTo>
                  <a:lnTo>
                    <a:pt x="162474" y="1320799"/>
                  </a:lnTo>
                  <a:lnTo>
                    <a:pt x="179308" y="1371599"/>
                  </a:lnTo>
                  <a:lnTo>
                    <a:pt x="198680" y="1422399"/>
                  </a:lnTo>
                  <a:lnTo>
                    <a:pt x="220568" y="1460499"/>
                  </a:lnTo>
                  <a:lnTo>
                    <a:pt x="244948" y="1511299"/>
                  </a:lnTo>
                  <a:lnTo>
                    <a:pt x="271798" y="1562099"/>
                  </a:lnTo>
                  <a:lnTo>
                    <a:pt x="301094" y="1600199"/>
                  </a:lnTo>
                  <a:lnTo>
                    <a:pt x="308202" y="1612899"/>
                  </a:lnTo>
                  <a:lnTo>
                    <a:pt x="298262" y="1612899"/>
                  </a:lnTo>
                  <a:lnTo>
                    <a:pt x="258740" y="1650999"/>
                  </a:lnTo>
                  <a:lnTo>
                    <a:pt x="221479" y="1689099"/>
                  </a:lnTo>
                  <a:lnTo>
                    <a:pt x="186498" y="1739899"/>
                  </a:lnTo>
                  <a:lnTo>
                    <a:pt x="153813" y="1777999"/>
                  </a:lnTo>
                  <a:lnTo>
                    <a:pt x="123441" y="1816099"/>
                  </a:lnTo>
                  <a:lnTo>
                    <a:pt x="95400" y="1854199"/>
                  </a:lnTo>
                  <a:lnTo>
                    <a:pt x="69707" y="1904999"/>
                  </a:lnTo>
                  <a:lnTo>
                    <a:pt x="46380" y="1943099"/>
                  </a:lnTo>
                  <a:lnTo>
                    <a:pt x="25386" y="1981199"/>
                  </a:lnTo>
                  <a:close/>
                </a:path>
                <a:path w="4265295" h="1981200">
                  <a:moveTo>
                    <a:pt x="1694449" y="139699"/>
                  </a:moveTo>
                  <a:lnTo>
                    <a:pt x="1644462" y="139699"/>
                  </a:lnTo>
                  <a:lnTo>
                    <a:pt x="1688192" y="114299"/>
                  </a:lnTo>
                  <a:lnTo>
                    <a:pt x="1733198" y="88899"/>
                  </a:lnTo>
                  <a:lnTo>
                    <a:pt x="1779384" y="63499"/>
                  </a:lnTo>
                  <a:lnTo>
                    <a:pt x="1826657" y="50799"/>
                  </a:lnTo>
                  <a:lnTo>
                    <a:pt x="1874921" y="25399"/>
                  </a:lnTo>
                  <a:lnTo>
                    <a:pt x="1924081" y="12699"/>
                  </a:lnTo>
                  <a:lnTo>
                    <a:pt x="1974043" y="12699"/>
                  </a:lnTo>
                  <a:lnTo>
                    <a:pt x="2024711" y="0"/>
                  </a:lnTo>
                  <a:lnTo>
                    <a:pt x="2275057" y="0"/>
                  </a:lnTo>
                  <a:lnTo>
                    <a:pt x="2369594" y="25399"/>
                  </a:lnTo>
                  <a:lnTo>
                    <a:pt x="2024966" y="25399"/>
                  </a:lnTo>
                  <a:lnTo>
                    <a:pt x="1830345" y="76199"/>
                  </a:lnTo>
                  <a:lnTo>
                    <a:pt x="1783930" y="88899"/>
                  </a:lnTo>
                  <a:lnTo>
                    <a:pt x="1738601" y="114299"/>
                  </a:lnTo>
                  <a:lnTo>
                    <a:pt x="1694449" y="139699"/>
                  </a:lnTo>
                  <a:close/>
                </a:path>
                <a:path w="4265295" h="1981200">
                  <a:moveTo>
                    <a:pt x="1644462" y="177799"/>
                  </a:moveTo>
                  <a:lnTo>
                    <a:pt x="1635905" y="165099"/>
                  </a:lnTo>
                  <a:lnTo>
                    <a:pt x="1591611" y="139699"/>
                  </a:lnTo>
                  <a:lnTo>
                    <a:pt x="1546220" y="114299"/>
                  </a:lnTo>
                  <a:lnTo>
                    <a:pt x="1499813" y="101599"/>
                  </a:lnTo>
                  <a:lnTo>
                    <a:pt x="1452474" y="76199"/>
                  </a:lnTo>
                  <a:lnTo>
                    <a:pt x="1255473" y="25399"/>
                  </a:lnTo>
                  <a:lnTo>
                    <a:pt x="1358892" y="25399"/>
                  </a:lnTo>
                  <a:lnTo>
                    <a:pt x="1457487" y="50799"/>
                  </a:lnTo>
                  <a:lnTo>
                    <a:pt x="1505604" y="76199"/>
                  </a:lnTo>
                  <a:lnTo>
                    <a:pt x="1552848" y="88899"/>
                  </a:lnTo>
                  <a:lnTo>
                    <a:pt x="1599155" y="114299"/>
                  </a:lnTo>
                  <a:lnTo>
                    <a:pt x="1644462" y="139699"/>
                  </a:lnTo>
                  <a:lnTo>
                    <a:pt x="1694449" y="139699"/>
                  </a:lnTo>
                  <a:lnTo>
                    <a:pt x="1651570" y="165099"/>
                  </a:lnTo>
                  <a:lnTo>
                    <a:pt x="1644462" y="177799"/>
                  </a:lnTo>
                  <a:close/>
                </a:path>
                <a:path w="4265295" h="1981200">
                  <a:moveTo>
                    <a:pt x="2912471" y="558799"/>
                  </a:moveTo>
                  <a:lnTo>
                    <a:pt x="2906814" y="546099"/>
                  </a:lnTo>
                  <a:lnTo>
                    <a:pt x="2886939" y="495299"/>
                  </a:lnTo>
                  <a:lnTo>
                    <a:pt x="2864758" y="457199"/>
                  </a:lnTo>
                  <a:lnTo>
                    <a:pt x="2840363" y="419099"/>
                  </a:lnTo>
                  <a:lnTo>
                    <a:pt x="2813844" y="368299"/>
                  </a:lnTo>
                  <a:lnTo>
                    <a:pt x="2785293" y="330199"/>
                  </a:lnTo>
                  <a:lnTo>
                    <a:pt x="2754799" y="304799"/>
                  </a:lnTo>
                  <a:lnTo>
                    <a:pt x="2722456" y="266699"/>
                  </a:lnTo>
                  <a:lnTo>
                    <a:pt x="2688353" y="228599"/>
                  </a:lnTo>
                  <a:lnTo>
                    <a:pt x="2652581" y="203199"/>
                  </a:lnTo>
                  <a:lnTo>
                    <a:pt x="2615232" y="177799"/>
                  </a:lnTo>
                  <a:lnTo>
                    <a:pt x="2576397" y="152399"/>
                  </a:lnTo>
                  <a:lnTo>
                    <a:pt x="2536167" y="126999"/>
                  </a:lnTo>
                  <a:lnTo>
                    <a:pt x="2494633" y="101599"/>
                  </a:lnTo>
                  <a:lnTo>
                    <a:pt x="2451886" y="88899"/>
                  </a:lnTo>
                  <a:lnTo>
                    <a:pt x="2408016" y="63499"/>
                  </a:lnTo>
                  <a:lnTo>
                    <a:pt x="2317276" y="38099"/>
                  </a:lnTo>
                  <a:lnTo>
                    <a:pt x="2270588" y="38099"/>
                  </a:lnTo>
                  <a:lnTo>
                    <a:pt x="2223141" y="25399"/>
                  </a:lnTo>
                  <a:lnTo>
                    <a:pt x="2369594" y="25399"/>
                  </a:lnTo>
                  <a:lnTo>
                    <a:pt x="2415494" y="38099"/>
                  </a:lnTo>
                  <a:lnTo>
                    <a:pt x="2460358" y="63499"/>
                  </a:lnTo>
                  <a:lnTo>
                    <a:pt x="2504095" y="76199"/>
                  </a:lnTo>
                  <a:lnTo>
                    <a:pt x="2546612" y="101599"/>
                  </a:lnTo>
                  <a:lnTo>
                    <a:pt x="2587817" y="126999"/>
                  </a:lnTo>
                  <a:lnTo>
                    <a:pt x="2627618" y="152399"/>
                  </a:lnTo>
                  <a:lnTo>
                    <a:pt x="2665923" y="177799"/>
                  </a:lnTo>
                  <a:lnTo>
                    <a:pt x="2702640" y="203199"/>
                  </a:lnTo>
                  <a:lnTo>
                    <a:pt x="2737676" y="241299"/>
                  </a:lnTo>
                  <a:lnTo>
                    <a:pt x="2770940" y="279399"/>
                  </a:lnTo>
                  <a:lnTo>
                    <a:pt x="2802338" y="317499"/>
                  </a:lnTo>
                  <a:lnTo>
                    <a:pt x="2831780" y="355599"/>
                  </a:lnTo>
                  <a:lnTo>
                    <a:pt x="2859173" y="393699"/>
                  </a:lnTo>
                  <a:lnTo>
                    <a:pt x="2884425" y="431799"/>
                  </a:lnTo>
                  <a:lnTo>
                    <a:pt x="2907444" y="482599"/>
                  </a:lnTo>
                  <a:lnTo>
                    <a:pt x="2928137" y="520699"/>
                  </a:lnTo>
                  <a:lnTo>
                    <a:pt x="3221078" y="520699"/>
                  </a:lnTo>
                  <a:lnTo>
                    <a:pt x="3265384" y="533399"/>
                  </a:lnTo>
                  <a:lnTo>
                    <a:pt x="3002189" y="533399"/>
                  </a:lnTo>
                  <a:lnTo>
                    <a:pt x="2962684" y="546099"/>
                  </a:lnTo>
                  <a:lnTo>
                    <a:pt x="2923858" y="546099"/>
                  </a:lnTo>
                  <a:lnTo>
                    <a:pt x="2912471" y="558799"/>
                  </a:lnTo>
                  <a:close/>
                </a:path>
                <a:path w="4265295" h="1981200">
                  <a:moveTo>
                    <a:pt x="3221078" y="520699"/>
                  </a:moveTo>
                  <a:lnTo>
                    <a:pt x="2928137" y="520699"/>
                  </a:lnTo>
                  <a:lnTo>
                    <a:pt x="2965916" y="507999"/>
                  </a:lnTo>
                  <a:lnTo>
                    <a:pt x="3175600" y="507999"/>
                  </a:lnTo>
                  <a:lnTo>
                    <a:pt x="3221078" y="520699"/>
                  </a:lnTo>
                  <a:close/>
                </a:path>
                <a:path w="4265295" h="1981200">
                  <a:moveTo>
                    <a:pt x="3556162" y="1447799"/>
                  </a:moveTo>
                  <a:lnTo>
                    <a:pt x="3468168" y="1447799"/>
                  </a:lnTo>
                  <a:lnTo>
                    <a:pt x="3514637" y="1435099"/>
                  </a:lnTo>
                  <a:lnTo>
                    <a:pt x="3556448" y="1409699"/>
                  </a:lnTo>
                  <a:lnTo>
                    <a:pt x="3593520" y="1384299"/>
                  </a:lnTo>
                  <a:lnTo>
                    <a:pt x="3625774" y="1346199"/>
                  </a:lnTo>
                  <a:lnTo>
                    <a:pt x="3653128" y="1295399"/>
                  </a:lnTo>
                  <a:lnTo>
                    <a:pt x="3675581" y="1244599"/>
                  </a:lnTo>
                  <a:lnTo>
                    <a:pt x="3688985" y="1193799"/>
                  </a:lnTo>
                  <a:lnTo>
                    <a:pt x="3697153" y="1142999"/>
                  </a:lnTo>
                  <a:lnTo>
                    <a:pt x="3695300" y="1092199"/>
                  </a:lnTo>
                  <a:lnTo>
                    <a:pt x="3689833" y="1054099"/>
                  </a:lnTo>
                  <a:lnTo>
                    <a:pt x="3680888" y="1003299"/>
                  </a:lnTo>
                  <a:lnTo>
                    <a:pt x="3668602" y="965199"/>
                  </a:lnTo>
                  <a:lnTo>
                    <a:pt x="3653114" y="914399"/>
                  </a:lnTo>
                  <a:lnTo>
                    <a:pt x="3634560" y="876299"/>
                  </a:lnTo>
                  <a:lnTo>
                    <a:pt x="3613077" y="838199"/>
                  </a:lnTo>
                  <a:lnTo>
                    <a:pt x="3588802" y="800099"/>
                  </a:lnTo>
                  <a:lnTo>
                    <a:pt x="3561873" y="761999"/>
                  </a:lnTo>
                  <a:lnTo>
                    <a:pt x="3532427" y="723899"/>
                  </a:lnTo>
                  <a:lnTo>
                    <a:pt x="3500601" y="698499"/>
                  </a:lnTo>
                  <a:lnTo>
                    <a:pt x="3466531" y="660399"/>
                  </a:lnTo>
                  <a:lnTo>
                    <a:pt x="3430356" y="634999"/>
                  </a:lnTo>
                  <a:lnTo>
                    <a:pt x="3392213" y="609599"/>
                  </a:lnTo>
                  <a:lnTo>
                    <a:pt x="3352237" y="596899"/>
                  </a:lnTo>
                  <a:lnTo>
                    <a:pt x="3310568" y="571499"/>
                  </a:lnTo>
                  <a:lnTo>
                    <a:pt x="3267341" y="558799"/>
                  </a:lnTo>
                  <a:lnTo>
                    <a:pt x="3176766" y="533399"/>
                  </a:lnTo>
                  <a:lnTo>
                    <a:pt x="3265384" y="533399"/>
                  </a:lnTo>
                  <a:lnTo>
                    <a:pt x="3308398" y="546099"/>
                  </a:lnTo>
                  <a:lnTo>
                    <a:pt x="3350000" y="558799"/>
                  </a:lnTo>
                  <a:lnTo>
                    <a:pt x="3390070" y="584199"/>
                  </a:lnTo>
                  <a:lnTo>
                    <a:pt x="3428487" y="609599"/>
                  </a:lnTo>
                  <a:lnTo>
                    <a:pt x="3465131" y="634999"/>
                  </a:lnTo>
                  <a:lnTo>
                    <a:pt x="3499883" y="660399"/>
                  </a:lnTo>
                  <a:lnTo>
                    <a:pt x="3532623" y="685799"/>
                  </a:lnTo>
                  <a:lnTo>
                    <a:pt x="3563230" y="723899"/>
                  </a:lnTo>
                  <a:lnTo>
                    <a:pt x="3591584" y="749299"/>
                  </a:lnTo>
                  <a:lnTo>
                    <a:pt x="3617565" y="787399"/>
                  </a:lnTo>
                  <a:lnTo>
                    <a:pt x="3641053" y="825499"/>
                  </a:lnTo>
                  <a:lnTo>
                    <a:pt x="3661929" y="863599"/>
                  </a:lnTo>
                  <a:lnTo>
                    <a:pt x="3680071" y="914399"/>
                  </a:lnTo>
                  <a:lnTo>
                    <a:pt x="3695360" y="952499"/>
                  </a:lnTo>
                  <a:lnTo>
                    <a:pt x="3707676" y="990599"/>
                  </a:lnTo>
                  <a:lnTo>
                    <a:pt x="3716899" y="1041399"/>
                  </a:lnTo>
                  <a:lnTo>
                    <a:pt x="3722908" y="1092199"/>
                  </a:lnTo>
                  <a:lnTo>
                    <a:pt x="3725584" y="1130299"/>
                  </a:lnTo>
                  <a:lnTo>
                    <a:pt x="3741663" y="1130299"/>
                  </a:lnTo>
                  <a:lnTo>
                    <a:pt x="3762799" y="1142999"/>
                  </a:lnTo>
                  <a:lnTo>
                    <a:pt x="3817214" y="1142999"/>
                  </a:lnTo>
                  <a:lnTo>
                    <a:pt x="3848979" y="1155699"/>
                  </a:lnTo>
                  <a:lnTo>
                    <a:pt x="3724205" y="1155699"/>
                  </a:lnTo>
                  <a:lnTo>
                    <a:pt x="3720699" y="1181099"/>
                  </a:lnTo>
                  <a:lnTo>
                    <a:pt x="3714386" y="1206499"/>
                  </a:lnTo>
                  <a:lnTo>
                    <a:pt x="3704574" y="1244599"/>
                  </a:lnTo>
                  <a:lnTo>
                    <a:pt x="3690572" y="1282699"/>
                  </a:lnTo>
                  <a:lnTo>
                    <a:pt x="3671689" y="1320799"/>
                  </a:lnTo>
                  <a:lnTo>
                    <a:pt x="3647231" y="1358899"/>
                  </a:lnTo>
                  <a:lnTo>
                    <a:pt x="3616508" y="1396999"/>
                  </a:lnTo>
                  <a:lnTo>
                    <a:pt x="3578827" y="1435099"/>
                  </a:lnTo>
                  <a:lnTo>
                    <a:pt x="3556162" y="1447799"/>
                  </a:lnTo>
                  <a:close/>
                </a:path>
                <a:path w="4265295" h="1981200">
                  <a:moveTo>
                    <a:pt x="3479826" y="1473199"/>
                  </a:moveTo>
                  <a:lnTo>
                    <a:pt x="3312945" y="1473199"/>
                  </a:lnTo>
                  <a:lnTo>
                    <a:pt x="3266303" y="1460499"/>
                  </a:lnTo>
                  <a:lnTo>
                    <a:pt x="3223661" y="1435099"/>
                  </a:lnTo>
                  <a:lnTo>
                    <a:pt x="3185293" y="1409699"/>
                  </a:lnTo>
                  <a:lnTo>
                    <a:pt x="3151475" y="1384299"/>
                  </a:lnTo>
                  <a:lnTo>
                    <a:pt x="3122483" y="1358899"/>
                  </a:lnTo>
                  <a:lnTo>
                    <a:pt x="3098592" y="1320799"/>
                  </a:lnTo>
                  <a:lnTo>
                    <a:pt x="3080078" y="1282699"/>
                  </a:lnTo>
                  <a:lnTo>
                    <a:pt x="3067217" y="1244599"/>
                  </a:lnTo>
                  <a:lnTo>
                    <a:pt x="3060284" y="1193799"/>
                  </a:lnTo>
                  <a:lnTo>
                    <a:pt x="3060822" y="1155699"/>
                  </a:lnTo>
                  <a:lnTo>
                    <a:pt x="3068670" y="1117599"/>
                  </a:lnTo>
                  <a:lnTo>
                    <a:pt x="3083711" y="1092199"/>
                  </a:lnTo>
                  <a:lnTo>
                    <a:pt x="3105831" y="1054099"/>
                  </a:lnTo>
                  <a:lnTo>
                    <a:pt x="3133692" y="1028699"/>
                  </a:lnTo>
                  <a:lnTo>
                    <a:pt x="3165694" y="1003299"/>
                  </a:lnTo>
                  <a:lnTo>
                    <a:pt x="3201164" y="990599"/>
                  </a:lnTo>
                  <a:lnTo>
                    <a:pt x="3316018" y="990599"/>
                  </a:lnTo>
                  <a:lnTo>
                    <a:pt x="3351191" y="1015999"/>
                  </a:lnTo>
                  <a:lnTo>
                    <a:pt x="3209912" y="1015999"/>
                  </a:lnTo>
                  <a:lnTo>
                    <a:pt x="3179547" y="1028699"/>
                  </a:lnTo>
                  <a:lnTo>
                    <a:pt x="3128533" y="1079499"/>
                  </a:lnTo>
                  <a:lnTo>
                    <a:pt x="3095867" y="1130299"/>
                  </a:lnTo>
                  <a:lnTo>
                    <a:pt x="3088970" y="1168399"/>
                  </a:lnTo>
                  <a:lnTo>
                    <a:pt x="3088715" y="1193799"/>
                  </a:lnTo>
                  <a:lnTo>
                    <a:pt x="3095964" y="1244599"/>
                  </a:lnTo>
                  <a:lnTo>
                    <a:pt x="3109786" y="1282699"/>
                  </a:lnTo>
                  <a:lnTo>
                    <a:pt x="3129850" y="1320799"/>
                  </a:lnTo>
                  <a:lnTo>
                    <a:pt x="3155822" y="1358899"/>
                  </a:lnTo>
                  <a:lnTo>
                    <a:pt x="3187371" y="1384299"/>
                  </a:lnTo>
                  <a:lnTo>
                    <a:pt x="3224163" y="1409699"/>
                  </a:lnTo>
                  <a:lnTo>
                    <a:pt x="3265867" y="1422399"/>
                  </a:lnTo>
                  <a:lnTo>
                    <a:pt x="3312150" y="1435099"/>
                  </a:lnTo>
                  <a:lnTo>
                    <a:pt x="3362679" y="1447799"/>
                  </a:lnTo>
                  <a:lnTo>
                    <a:pt x="3556162" y="1447799"/>
                  </a:lnTo>
                  <a:lnTo>
                    <a:pt x="3533497" y="1460499"/>
                  </a:lnTo>
                  <a:lnTo>
                    <a:pt x="3479826" y="1473199"/>
                  </a:lnTo>
                  <a:close/>
                </a:path>
                <a:path w="4265295" h="1981200">
                  <a:moveTo>
                    <a:pt x="3451211" y="1168399"/>
                  </a:moveTo>
                  <a:lnTo>
                    <a:pt x="3422780" y="1168399"/>
                  </a:lnTo>
                  <a:lnTo>
                    <a:pt x="3417280" y="1142999"/>
                  </a:lnTo>
                  <a:lnTo>
                    <a:pt x="3405382" y="1104899"/>
                  </a:lnTo>
                  <a:lnTo>
                    <a:pt x="3364539" y="1054099"/>
                  </a:lnTo>
                  <a:lnTo>
                    <a:pt x="3307124" y="1028699"/>
                  </a:lnTo>
                  <a:lnTo>
                    <a:pt x="3275163" y="1015999"/>
                  </a:lnTo>
                  <a:lnTo>
                    <a:pt x="3351191" y="1015999"/>
                  </a:lnTo>
                  <a:lnTo>
                    <a:pt x="3383033" y="1028699"/>
                  </a:lnTo>
                  <a:lnTo>
                    <a:pt x="3409862" y="1066799"/>
                  </a:lnTo>
                  <a:lnTo>
                    <a:pt x="3430449" y="1092199"/>
                  </a:lnTo>
                  <a:lnTo>
                    <a:pt x="3444372" y="1130299"/>
                  </a:lnTo>
                  <a:lnTo>
                    <a:pt x="3451211" y="1168399"/>
                  </a:lnTo>
                  <a:close/>
                </a:path>
                <a:path w="4265295" h="1981200">
                  <a:moveTo>
                    <a:pt x="4264718" y="1981199"/>
                  </a:moveTo>
                  <a:lnTo>
                    <a:pt x="4235393" y="1981199"/>
                  </a:lnTo>
                  <a:lnTo>
                    <a:pt x="4225356" y="1930399"/>
                  </a:lnTo>
                  <a:lnTo>
                    <a:pt x="4208920" y="1879599"/>
                  </a:lnTo>
                  <a:lnTo>
                    <a:pt x="4186326" y="1828799"/>
                  </a:lnTo>
                  <a:lnTo>
                    <a:pt x="4157812" y="1777999"/>
                  </a:lnTo>
                  <a:lnTo>
                    <a:pt x="4123618" y="1739899"/>
                  </a:lnTo>
                  <a:lnTo>
                    <a:pt x="4117961" y="1739899"/>
                  </a:lnTo>
                  <a:lnTo>
                    <a:pt x="4120789" y="1727199"/>
                  </a:lnTo>
                  <a:lnTo>
                    <a:pt x="4131732" y="1689099"/>
                  </a:lnTo>
                  <a:lnTo>
                    <a:pt x="4139085" y="1650999"/>
                  </a:lnTo>
                  <a:lnTo>
                    <a:pt x="4142983" y="1625599"/>
                  </a:lnTo>
                  <a:lnTo>
                    <a:pt x="4143563" y="1587499"/>
                  </a:lnTo>
                  <a:lnTo>
                    <a:pt x="4137291" y="1523999"/>
                  </a:lnTo>
                  <a:lnTo>
                    <a:pt x="4124377" y="1460499"/>
                  </a:lnTo>
                  <a:lnTo>
                    <a:pt x="4105674" y="1409699"/>
                  </a:lnTo>
                  <a:lnTo>
                    <a:pt x="4082036" y="1358899"/>
                  </a:lnTo>
                  <a:lnTo>
                    <a:pt x="4054317" y="1320799"/>
                  </a:lnTo>
                  <a:lnTo>
                    <a:pt x="4023369" y="1282699"/>
                  </a:lnTo>
                  <a:lnTo>
                    <a:pt x="3990048" y="1257299"/>
                  </a:lnTo>
                  <a:lnTo>
                    <a:pt x="3955207" y="1231899"/>
                  </a:lnTo>
                  <a:lnTo>
                    <a:pt x="3919700" y="1206499"/>
                  </a:lnTo>
                  <a:lnTo>
                    <a:pt x="3884380" y="1193799"/>
                  </a:lnTo>
                  <a:lnTo>
                    <a:pt x="3850101" y="1181099"/>
                  </a:lnTo>
                  <a:lnTo>
                    <a:pt x="3817717" y="1181099"/>
                  </a:lnTo>
                  <a:lnTo>
                    <a:pt x="3788081" y="1168399"/>
                  </a:lnTo>
                  <a:lnTo>
                    <a:pt x="3762048" y="1168399"/>
                  </a:lnTo>
                  <a:lnTo>
                    <a:pt x="3740472" y="1155699"/>
                  </a:lnTo>
                  <a:lnTo>
                    <a:pt x="3848979" y="1155699"/>
                  </a:lnTo>
                  <a:lnTo>
                    <a:pt x="3882774" y="1168399"/>
                  </a:lnTo>
                  <a:lnTo>
                    <a:pt x="3917842" y="1181099"/>
                  </a:lnTo>
                  <a:lnTo>
                    <a:pt x="3953425" y="1206499"/>
                  </a:lnTo>
                  <a:lnTo>
                    <a:pt x="3988766" y="1219199"/>
                  </a:lnTo>
                  <a:lnTo>
                    <a:pt x="4023110" y="1244599"/>
                  </a:lnTo>
                  <a:lnTo>
                    <a:pt x="4055699" y="1282699"/>
                  </a:lnTo>
                  <a:lnTo>
                    <a:pt x="4085776" y="1320799"/>
                  </a:lnTo>
                  <a:lnTo>
                    <a:pt x="4112585" y="1358899"/>
                  </a:lnTo>
                  <a:lnTo>
                    <a:pt x="4135367" y="1409699"/>
                  </a:lnTo>
                  <a:lnTo>
                    <a:pt x="4153368" y="1460499"/>
                  </a:lnTo>
                  <a:lnTo>
                    <a:pt x="4165829" y="1523999"/>
                  </a:lnTo>
                  <a:lnTo>
                    <a:pt x="4171994" y="1587499"/>
                  </a:lnTo>
                  <a:lnTo>
                    <a:pt x="4171437" y="1625599"/>
                  </a:lnTo>
                  <a:lnTo>
                    <a:pt x="4167697" y="1650999"/>
                  </a:lnTo>
                  <a:lnTo>
                    <a:pt x="4160775" y="1689099"/>
                  </a:lnTo>
                  <a:lnTo>
                    <a:pt x="4150670" y="1727199"/>
                  </a:lnTo>
                  <a:lnTo>
                    <a:pt x="4180832" y="1765299"/>
                  </a:lnTo>
                  <a:lnTo>
                    <a:pt x="4206701" y="1803399"/>
                  </a:lnTo>
                  <a:lnTo>
                    <a:pt x="4228151" y="1841499"/>
                  </a:lnTo>
                  <a:lnTo>
                    <a:pt x="4245055" y="1892299"/>
                  </a:lnTo>
                  <a:lnTo>
                    <a:pt x="4257286" y="1930399"/>
                  </a:lnTo>
                  <a:lnTo>
                    <a:pt x="4264718" y="1981199"/>
                  </a:lnTo>
                  <a:close/>
                </a:path>
                <a:path w="4265295" h="1981200">
                  <a:moveTo>
                    <a:pt x="1357746" y="1981199"/>
                  </a:moveTo>
                  <a:lnTo>
                    <a:pt x="1323747" y="1981199"/>
                  </a:lnTo>
                  <a:lnTo>
                    <a:pt x="1335814" y="1955799"/>
                  </a:lnTo>
                  <a:lnTo>
                    <a:pt x="1361531" y="1917699"/>
                  </a:lnTo>
                  <a:lnTo>
                    <a:pt x="1389877" y="1879599"/>
                  </a:lnTo>
                  <a:lnTo>
                    <a:pt x="1420970" y="1841499"/>
                  </a:lnTo>
                  <a:lnTo>
                    <a:pt x="1454631" y="1803399"/>
                  </a:lnTo>
                  <a:lnTo>
                    <a:pt x="1490682" y="1765299"/>
                  </a:lnTo>
                  <a:lnTo>
                    <a:pt x="1528944" y="1739899"/>
                  </a:lnTo>
                  <a:lnTo>
                    <a:pt x="1569239" y="1701799"/>
                  </a:lnTo>
                  <a:lnTo>
                    <a:pt x="1611389" y="1676399"/>
                  </a:lnTo>
                  <a:lnTo>
                    <a:pt x="1655214" y="1650999"/>
                  </a:lnTo>
                  <a:lnTo>
                    <a:pt x="1700537" y="1625599"/>
                  </a:lnTo>
                  <a:lnTo>
                    <a:pt x="1747179" y="1612899"/>
                  </a:lnTo>
                  <a:lnTo>
                    <a:pt x="1893234" y="1574799"/>
                  </a:lnTo>
                  <a:lnTo>
                    <a:pt x="1936277" y="1562099"/>
                  </a:lnTo>
                  <a:lnTo>
                    <a:pt x="2021971" y="1562099"/>
                  </a:lnTo>
                  <a:lnTo>
                    <a:pt x="2064481" y="1574799"/>
                  </a:lnTo>
                  <a:lnTo>
                    <a:pt x="2106674" y="1574799"/>
                  </a:lnTo>
                  <a:lnTo>
                    <a:pt x="2189828" y="1600199"/>
                  </a:lnTo>
                  <a:lnTo>
                    <a:pt x="1904632" y="1600199"/>
                  </a:lnTo>
                  <a:lnTo>
                    <a:pt x="1861974" y="1612899"/>
                  </a:lnTo>
                  <a:lnTo>
                    <a:pt x="1719360" y="1650999"/>
                  </a:lnTo>
                  <a:lnTo>
                    <a:pt x="1674309" y="1676399"/>
                  </a:lnTo>
                  <a:lnTo>
                    <a:pt x="1630798" y="1701799"/>
                  </a:lnTo>
                  <a:lnTo>
                    <a:pt x="1589006" y="1727199"/>
                  </a:lnTo>
                  <a:lnTo>
                    <a:pt x="1549110" y="1752599"/>
                  </a:lnTo>
                  <a:lnTo>
                    <a:pt x="1511288" y="1790699"/>
                  </a:lnTo>
                  <a:lnTo>
                    <a:pt x="1475718" y="1816099"/>
                  </a:lnTo>
                  <a:lnTo>
                    <a:pt x="1442579" y="1854199"/>
                  </a:lnTo>
                  <a:lnTo>
                    <a:pt x="1412049" y="1892299"/>
                  </a:lnTo>
                  <a:lnTo>
                    <a:pt x="1384304" y="1930399"/>
                  </a:lnTo>
                  <a:lnTo>
                    <a:pt x="1357746" y="1981199"/>
                  </a:lnTo>
                  <a:close/>
                </a:path>
                <a:path w="4265295" h="1981200">
                  <a:moveTo>
                    <a:pt x="2652420" y="1981199"/>
                  </a:moveTo>
                  <a:lnTo>
                    <a:pt x="1357746" y="1981199"/>
                  </a:lnTo>
                  <a:lnTo>
                    <a:pt x="1384304" y="1930399"/>
                  </a:lnTo>
                  <a:lnTo>
                    <a:pt x="1412049" y="1892299"/>
                  </a:lnTo>
                  <a:lnTo>
                    <a:pt x="1442579" y="1854199"/>
                  </a:lnTo>
                  <a:lnTo>
                    <a:pt x="1475718" y="1816099"/>
                  </a:lnTo>
                  <a:lnTo>
                    <a:pt x="1511288" y="1790699"/>
                  </a:lnTo>
                  <a:lnTo>
                    <a:pt x="1549110" y="1752599"/>
                  </a:lnTo>
                  <a:lnTo>
                    <a:pt x="1589006" y="1727199"/>
                  </a:lnTo>
                  <a:lnTo>
                    <a:pt x="1630798" y="1701799"/>
                  </a:lnTo>
                  <a:lnTo>
                    <a:pt x="1674309" y="1676399"/>
                  </a:lnTo>
                  <a:lnTo>
                    <a:pt x="1719360" y="1650999"/>
                  </a:lnTo>
                  <a:lnTo>
                    <a:pt x="1861974" y="1612899"/>
                  </a:lnTo>
                  <a:lnTo>
                    <a:pt x="1904632" y="1600199"/>
                  </a:lnTo>
                  <a:lnTo>
                    <a:pt x="2074239" y="1600199"/>
                  </a:lnTo>
                  <a:lnTo>
                    <a:pt x="2116010" y="1612899"/>
                  </a:lnTo>
                  <a:lnTo>
                    <a:pt x="2157380" y="1612899"/>
                  </a:lnTo>
                  <a:lnTo>
                    <a:pt x="2238614" y="1638299"/>
                  </a:lnTo>
                  <a:lnTo>
                    <a:pt x="2278328" y="1663699"/>
                  </a:lnTo>
                  <a:lnTo>
                    <a:pt x="2317341" y="1676399"/>
                  </a:lnTo>
                  <a:lnTo>
                    <a:pt x="2355578" y="1701799"/>
                  </a:lnTo>
                  <a:lnTo>
                    <a:pt x="2392964" y="1727199"/>
                  </a:lnTo>
                  <a:lnTo>
                    <a:pt x="2429423" y="1752599"/>
                  </a:lnTo>
                  <a:lnTo>
                    <a:pt x="2464882" y="1777999"/>
                  </a:lnTo>
                  <a:lnTo>
                    <a:pt x="2499265" y="1803399"/>
                  </a:lnTo>
                  <a:lnTo>
                    <a:pt x="2532497" y="1841499"/>
                  </a:lnTo>
                  <a:lnTo>
                    <a:pt x="2564503" y="1866899"/>
                  </a:lnTo>
                  <a:lnTo>
                    <a:pt x="2595209" y="1904999"/>
                  </a:lnTo>
                  <a:lnTo>
                    <a:pt x="2624540" y="1943099"/>
                  </a:lnTo>
                  <a:lnTo>
                    <a:pt x="2652420" y="1981199"/>
                  </a:lnTo>
                  <a:close/>
                </a:path>
                <a:path w="4265295" h="1981200">
                  <a:moveTo>
                    <a:pt x="2692077" y="1981199"/>
                  </a:moveTo>
                  <a:lnTo>
                    <a:pt x="2652420" y="1981199"/>
                  </a:lnTo>
                  <a:lnTo>
                    <a:pt x="2624540" y="1943099"/>
                  </a:lnTo>
                  <a:lnTo>
                    <a:pt x="2595209" y="1904999"/>
                  </a:lnTo>
                  <a:lnTo>
                    <a:pt x="2564503" y="1866899"/>
                  </a:lnTo>
                  <a:lnTo>
                    <a:pt x="2532497" y="1841499"/>
                  </a:lnTo>
                  <a:lnTo>
                    <a:pt x="2499265" y="1803399"/>
                  </a:lnTo>
                  <a:lnTo>
                    <a:pt x="2464882" y="1777999"/>
                  </a:lnTo>
                  <a:lnTo>
                    <a:pt x="2429423" y="1752599"/>
                  </a:lnTo>
                  <a:lnTo>
                    <a:pt x="2392964" y="1727199"/>
                  </a:lnTo>
                  <a:lnTo>
                    <a:pt x="2355578" y="1701799"/>
                  </a:lnTo>
                  <a:lnTo>
                    <a:pt x="2317341" y="1676399"/>
                  </a:lnTo>
                  <a:lnTo>
                    <a:pt x="2278328" y="1663699"/>
                  </a:lnTo>
                  <a:lnTo>
                    <a:pt x="2238614" y="1638299"/>
                  </a:lnTo>
                  <a:lnTo>
                    <a:pt x="2157380" y="1612899"/>
                  </a:lnTo>
                  <a:lnTo>
                    <a:pt x="2116010" y="1612899"/>
                  </a:lnTo>
                  <a:lnTo>
                    <a:pt x="2074239" y="1600199"/>
                  </a:lnTo>
                  <a:lnTo>
                    <a:pt x="2189828" y="1600199"/>
                  </a:lnTo>
                  <a:lnTo>
                    <a:pt x="2310434" y="1638299"/>
                  </a:lnTo>
                  <a:lnTo>
                    <a:pt x="2349257" y="1663699"/>
                  </a:lnTo>
                  <a:lnTo>
                    <a:pt x="2387273" y="1676399"/>
                  </a:lnTo>
                  <a:lnTo>
                    <a:pt x="2424414" y="1701799"/>
                  </a:lnTo>
                  <a:lnTo>
                    <a:pt x="2460609" y="1727199"/>
                  </a:lnTo>
                  <a:lnTo>
                    <a:pt x="2495788" y="1765299"/>
                  </a:lnTo>
                  <a:lnTo>
                    <a:pt x="2529882" y="1790699"/>
                  </a:lnTo>
                  <a:lnTo>
                    <a:pt x="2562822" y="1828799"/>
                  </a:lnTo>
                  <a:lnTo>
                    <a:pt x="2594536" y="1854199"/>
                  </a:lnTo>
                  <a:lnTo>
                    <a:pt x="2624956" y="1892299"/>
                  </a:lnTo>
                  <a:lnTo>
                    <a:pt x="2654011" y="1930399"/>
                  </a:lnTo>
                  <a:lnTo>
                    <a:pt x="2681632" y="1968499"/>
                  </a:lnTo>
                  <a:lnTo>
                    <a:pt x="2692077" y="1981199"/>
                  </a:lnTo>
                  <a:close/>
                </a:path>
              </a:pathLst>
            </a:custGeom>
            <a:solidFill>
              <a:srgbClr val="95B6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5877664" y="5282620"/>
            <a:ext cx="2410336" cy="32764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106917" y="3768607"/>
            <a:ext cx="3305810" cy="4438650"/>
            <a:chOff x="3106917" y="3768607"/>
            <a:chExt cx="3305810" cy="4438650"/>
          </a:xfrm>
        </p:grpSpPr>
        <p:sp>
          <p:nvSpPr>
            <p:cNvPr id="10" name="object 10"/>
            <p:cNvSpPr/>
            <p:nvPr/>
          </p:nvSpPr>
          <p:spPr>
            <a:xfrm>
              <a:off x="3214603" y="3768607"/>
              <a:ext cx="3086099" cy="44386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06917" y="3768607"/>
              <a:ext cx="3305190" cy="439100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525936" y="507295"/>
            <a:ext cx="9089397" cy="296876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sz="9600" spc="380" dirty="0">
                <a:solidFill>
                  <a:srgbClr val="0E232D"/>
                </a:solidFill>
                <a:latin typeface="Bernard MT Condensed" panose="02050806060905020404" pitchFamily="18" charset="0"/>
              </a:rPr>
              <a:t>PROFIL</a:t>
            </a:r>
            <a:r>
              <a:rPr lang="en-US" sz="9600" spc="380" dirty="0">
                <a:solidFill>
                  <a:srgbClr val="0E232D"/>
                </a:solidFill>
                <a:latin typeface="Bernard MT Condensed" panose="02050806060905020404" pitchFamily="18" charset="0"/>
              </a:rPr>
              <a:t> PENGEMBANG</a:t>
            </a:r>
            <a:endParaRPr sz="9600" dirty="0">
              <a:latin typeface="Bernard MT Condensed" panose="020508060609050204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05400" y="4002268"/>
            <a:ext cx="11376025" cy="3452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11070">
              <a:lnSpc>
                <a:spcPct val="100000"/>
              </a:lnSpc>
              <a:spcBef>
                <a:spcPts val="6285"/>
              </a:spcBef>
            </a:pPr>
            <a:r>
              <a:rPr sz="4000" spc="16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NAMA </a:t>
            </a:r>
            <a:r>
              <a:rPr sz="4000" spc="-23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: </a:t>
            </a:r>
            <a:r>
              <a:rPr sz="4000" spc="1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NISA </a:t>
            </a:r>
            <a:r>
              <a:rPr sz="4000" spc="-1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NURRIA</a:t>
            </a:r>
            <a:r>
              <a:rPr sz="4000" spc="-57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4000" spc="4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INSANI</a:t>
            </a:r>
            <a:endParaRPr sz="4000" dirty="0">
              <a:latin typeface="Constantia" panose="02030602050306030303" pitchFamily="18" charset="0"/>
              <a:cs typeface="Arial"/>
            </a:endParaRPr>
          </a:p>
          <a:p>
            <a:pPr marL="2211070">
              <a:lnSpc>
                <a:spcPct val="100000"/>
              </a:lnSpc>
              <a:spcBef>
                <a:spcPts val="750"/>
              </a:spcBef>
            </a:pPr>
            <a:r>
              <a:rPr sz="4000" spc="12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EMAIL </a:t>
            </a:r>
            <a:r>
              <a:rPr sz="4000" spc="-23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:</a:t>
            </a:r>
            <a:r>
              <a:rPr sz="4000" spc="-44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lang="en-ID" sz="4000" spc="5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  <a:hlinkClick r:id="rId9"/>
              </a:rPr>
              <a:t>nisanuria73@gmail.com</a:t>
            </a:r>
            <a:endParaRPr lang="en-ID" sz="4000" dirty="0">
              <a:latin typeface="Constantia" panose="02030602050306030303" pitchFamily="18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800" dirty="0">
              <a:latin typeface="Constantia" panose="02030602050306030303" pitchFamily="18" charset="0"/>
              <a:cs typeface="Arial"/>
            </a:endParaRPr>
          </a:p>
          <a:p>
            <a:pPr marL="2211070" marR="5080">
              <a:lnSpc>
                <a:spcPct val="115599"/>
              </a:lnSpc>
            </a:pPr>
            <a:r>
              <a:rPr sz="4000" spc="8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TEKNOLOGI </a:t>
            </a:r>
            <a:r>
              <a:rPr sz="4000" spc="1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PENDIDIKAN,  </a:t>
            </a:r>
            <a:r>
              <a:rPr sz="4000" spc="2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UNIVERSITAS </a:t>
            </a:r>
            <a:r>
              <a:rPr sz="4000" spc="-5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NEGERI</a:t>
            </a:r>
            <a:r>
              <a:rPr sz="4000" spc="-39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4000" spc="5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YOGYAKARTA</a:t>
            </a:r>
            <a:endParaRPr sz="4000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14" name="Action Button: Blank 13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DE8CD127-C16A-F2A7-06EB-30E26BAC0AED}"/>
              </a:ext>
            </a:extLst>
          </p:cNvPr>
          <p:cNvSpPr/>
          <p:nvPr/>
        </p:nvSpPr>
        <p:spPr>
          <a:xfrm>
            <a:off x="541457" y="8750690"/>
            <a:ext cx="1189074" cy="1198821"/>
          </a:xfrm>
          <a:prstGeom prst="actionButtonBlank">
            <a:avLst/>
          </a:prstGeom>
          <a:blipFill dpi="0"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FED089C-744C-2532-1A3E-EDB6445020E0}"/>
              </a:ext>
            </a:extLst>
          </p:cNvPr>
          <p:cNvSpPr/>
          <p:nvPr/>
        </p:nvSpPr>
        <p:spPr>
          <a:xfrm>
            <a:off x="15849814" y="8920813"/>
            <a:ext cx="1119963" cy="1028699"/>
          </a:xfrm>
          <a:prstGeom prst="actionButtonBlank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ction Button: Blank 1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FAB56FD-D86F-2AD0-16B5-833FCDC43EF9}"/>
              </a:ext>
            </a:extLst>
          </p:cNvPr>
          <p:cNvSpPr/>
          <p:nvPr/>
        </p:nvSpPr>
        <p:spPr>
          <a:xfrm>
            <a:off x="2719303" y="8920812"/>
            <a:ext cx="990600" cy="1028699"/>
          </a:xfrm>
          <a:prstGeom prst="actionButtonBlank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ction Button: Blank 16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47B3D95F-A623-2FE4-6FC9-B38EF36C4D75}"/>
              </a:ext>
            </a:extLst>
          </p:cNvPr>
          <p:cNvSpPr/>
          <p:nvPr/>
        </p:nvSpPr>
        <p:spPr>
          <a:xfrm>
            <a:off x="16721757" y="337832"/>
            <a:ext cx="846488" cy="826551"/>
          </a:xfrm>
          <a:prstGeom prst="actionButtonBlank">
            <a:avLst/>
          </a:prstGeom>
          <a:blipFill dpi="0"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Action Button: Blank 18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4EA50578-5C92-4DF2-20B5-9C2B4A670633}"/>
              </a:ext>
            </a:extLst>
          </p:cNvPr>
          <p:cNvSpPr/>
          <p:nvPr/>
        </p:nvSpPr>
        <p:spPr>
          <a:xfrm>
            <a:off x="511640" y="588465"/>
            <a:ext cx="990600" cy="1028699"/>
          </a:xfrm>
          <a:prstGeom prst="actionButtonBlank">
            <a:avLst/>
          </a:prstGeom>
          <a:blipFill dpi="0" rotWithShape="1"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F5D5"/>
          </a:solidFill>
        </p:spPr>
        <p:txBody>
          <a:bodyPr wrap="square" lIns="0" tIns="0" rIns="0" bIns="0" rtlCol="0"/>
          <a:lstStyle/>
          <a:p>
            <a:endParaRPr lang="en-ID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67400" y="1104900"/>
            <a:ext cx="5037738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0" spc="75" dirty="0">
                <a:latin typeface="Bernard MT Condensed" panose="02050806060905020404" pitchFamily="18" charset="0"/>
              </a:rPr>
              <a:t>PETUNJUK</a:t>
            </a:r>
            <a:endParaRPr sz="10000" dirty="0">
              <a:latin typeface="Bernard MT Condensed" panose="02050806060905020404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44249" y="4646502"/>
            <a:ext cx="7204160" cy="5617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Action Button: Blank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31143592-54DD-BD13-5A01-16C573A08F64}"/>
              </a:ext>
            </a:extLst>
          </p:cNvPr>
          <p:cNvSpPr/>
          <p:nvPr/>
        </p:nvSpPr>
        <p:spPr>
          <a:xfrm>
            <a:off x="811618" y="8789379"/>
            <a:ext cx="1119963" cy="1198821"/>
          </a:xfrm>
          <a:prstGeom prst="actionButtonBlank">
            <a:avLst/>
          </a:prstGeom>
          <a:blipFill dpi="0"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ction Button: Blank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CAA8D81-6FDC-5BB0-3C2F-ED0CB2ACBF7A}"/>
              </a:ext>
            </a:extLst>
          </p:cNvPr>
          <p:cNvSpPr/>
          <p:nvPr/>
        </p:nvSpPr>
        <p:spPr>
          <a:xfrm>
            <a:off x="15676001" y="9045299"/>
            <a:ext cx="1142999" cy="1068457"/>
          </a:xfrm>
          <a:prstGeom prst="actionButtonBlank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ction Button: Blank 1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9A2244B-127F-ECD9-07C1-D5ADD6C6DE03}"/>
              </a:ext>
            </a:extLst>
          </p:cNvPr>
          <p:cNvSpPr/>
          <p:nvPr/>
        </p:nvSpPr>
        <p:spPr>
          <a:xfrm>
            <a:off x="2895600" y="8959501"/>
            <a:ext cx="990600" cy="1028699"/>
          </a:xfrm>
          <a:prstGeom prst="actionButtonBlank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ction Button: Blank 1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FFDFF096-213E-E6E6-9EE0-08926624E504}"/>
              </a:ext>
            </a:extLst>
          </p:cNvPr>
          <p:cNvSpPr/>
          <p:nvPr/>
        </p:nvSpPr>
        <p:spPr>
          <a:xfrm>
            <a:off x="16819000" y="280435"/>
            <a:ext cx="990600" cy="824465"/>
          </a:xfrm>
          <a:prstGeom prst="actionButtonBlank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A582EAD4-29EF-64D3-4F35-48500F934AAF}"/>
              </a:ext>
            </a:extLst>
          </p:cNvPr>
          <p:cNvSpPr/>
          <p:nvPr/>
        </p:nvSpPr>
        <p:spPr>
          <a:xfrm>
            <a:off x="609521" y="472350"/>
            <a:ext cx="990600" cy="1028699"/>
          </a:xfrm>
          <a:prstGeom prst="actionButtonBlank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3F02E2-C89F-781C-A399-5230A274B5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1600" y="3579015"/>
            <a:ext cx="1161290" cy="12043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811DB1-B463-2DD2-AD25-7EB52FE73D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1600" y="5026908"/>
            <a:ext cx="1027759" cy="956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F2EAE6-B8C0-9BA6-493D-9F277733F18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1600" y="6300338"/>
            <a:ext cx="1161290" cy="1243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7FAF1E-95DA-4F78-9758-463DAA27689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10400" y="3666008"/>
            <a:ext cx="993734" cy="10303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CFE5AA-0F11-7673-A4E3-068AFCA086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67184" y="4914121"/>
            <a:ext cx="1280166" cy="1182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FF1F09-042B-5070-29FC-67DC9661B3C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39682" y="6356903"/>
            <a:ext cx="964452" cy="11822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F77E29-52EA-1D01-752E-A41E0124EF55}"/>
              </a:ext>
            </a:extLst>
          </p:cNvPr>
          <p:cNvSpPr txBox="1"/>
          <p:nvPr/>
        </p:nvSpPr>
        <p:spPr>
          <a:xfrm>
            <a:off x="2895600" y="3770202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TOMBOL PERSON</a:t>
            </a:r>
          </a:p>
          <a:p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Menuju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ke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profil</a:t>
            </a:r>
            <a:endParaRPr lang="en-ID" sz="2800" dirty="0">
              <a:solidFill>
                <a:schemeClr val="tx1">
                  <a:lumMod val="95000"/>
                  <a:lumOff val="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3F4F59-6468-90D4-1A1D-DA530D556D1C}"/>
              </a:ext>
            </a:extLst>
          </p:cNvPr>
          <p:cNvSpPr txBox="1"/>
          <p:nvPr/>
        </p:nvSpPr>
        <p:spPr>
          <a:xfrm>
            <a:off x="2873334" y="5059971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TOMBOL BANTUAN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Menuju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ke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tantia" panose="02030602050306030303" pitchFamily="18" charset="0"/>
              </a:rPr>
              <a:t>Petunjuk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CA9637-DBCE-66BE-D6FE-32B94F1E55BA}"/>
              </a:ext>
            </a:extLst>
          </p:cNvPr>
          <p:cNvSpPr txBox="1"/>
          <p:nvPr/>
        </p:nvSpPr>
        <p:spPr>
          <a:xfrm>
            <a:off x="2895600" y="6445177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TOMBOL HOME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Kembali ke Menu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B1FB94-AABE-1966-5C51-70257A1158BF}"/>
              </a:ext>
            </a:extLst>
          </p:cNvPr>
          <p:cNvSpPr txBox="1"/>
          <p:nvPr/>
        </p:nvSpPr>
        <p:spPr>
          <a:xfrm>
            <a:off x="8386269" y="3439749"/>
            <a:ext cx="37295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TOMBOL 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Kembali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ke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halaman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sebelumnya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A095A4-BDF4-EAD5-044E-9D63A5F3D52D}"/>
              </a:ext>
            </a:extLst>
          </p:cNvPr>
          <p:cNvSpPr txBox="1"/>
          <p:nvPr/>
        </p:nvSpPr>
        <p:spPr>
          <a:xfrm flipH="1">
            <a:off x="8386269" y="4915668"/>
            <a:ext cx="41084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TOMBOL NEXT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tantia" panose="02030602050306030303" pitchFamily="18" charset="0"/>
              </a:rPr>
              <a:t>Menuju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ke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halaman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selanjutnya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22A5EA-98A9-C36E-D528-7E684A1BC672}"/>
              </a:ext>
            </a:extLst>
          </p:cNvPr>
          <p:cNvSpPr txBox="1"/>
          <p:nvPr/>
        </p:nvSpPr>
        <p:spPr>
          <a:xfrm>
            <a:off x="8368908" y="6470963"/>
            <a:ext cx="2886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TOMBOL EXIT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Keluar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BE64B-11B6-1F83-D1A6-6BD7FA15B9E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494733" y="3474654"/>
            <a:ext cx="1187075" cy="1113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52321D-5580-542A-C730-9A8AB4509876}"/>
              </a:ext>
            </a:extLst>
          </p:cNvPr>
          <p:cNvSpPr txBox="1"/>
          <p:nvPr/>
        </p:nvSpPr>
        <p:spPr>
          <a:xfrm>
            <a:off x="14001439" y="3490693"/>
            <a:ext cx="33128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TOMBOL PLAY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tantia" panose="02030602050306030303" pitchFamily="18" charset="0"/>
              </a:rPr>
              <a:t>Memutar</a:t>
            </a: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Constantia" panose="02030602050306030303" pitchFamily="18" charset="0"/>
              </a:rPr>
              <a:t> video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89259" y="934338"/>
            <a:ext cx="5916295" cy="1183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600" spc="550" dirty="0">
                <a:solidFill>
                  <a:srgbClr val="FFF5D5"/>
                </a:solidFill>
                <a:latin typeface="Bernard MT Condensed" panose="02050806060905020404" pitchFamily="18" charset="0"/>
              </a:rPr>
              <a:t>INDIKATOR</a:t>
            </a:r>
            <a:endParaRPr sz="7600" dirty="0">
              <a:latin typeface="Bernard MT Condensed" panose="020508060609050204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97062" y="2762798"/>
            <a:ext cx="104775" cy="104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97062" y="3677198"/>
            <a:ext cx="104775" cy="104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97062" y="4591598"/>
            <a:ext cx="104775" cy="104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97062" y="5048798"/>
            <a:ext cx="104775" cy="104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97062" y="5505998"/>
            <a:ext cx="104775" cy="104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97062" y="5963198"/>
            <a:ext cx="104775" cy="104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2434">
              <a:lnSpc>
                <a:spcPct val="115399"/>
              </a:lnSpc>
              <a:spcBef>
                <a:spcPts val="100"/>
              </a:spcBef>
            </a:pPr>
            <a:r>
              <a:rPr spc="45" dirty="0">
                <a:latin typeface="Constantia" panose="02030602050306030303" pitchFamily="18" charset="0"/>
              </a:rPr>
              <a:t>Menunjukan</a:t>
            </a:r>
            <a:r>
              <a:rPr spc="-195" dirty="0">
                <a:latin typeface="Constantia" panose="02030602050306030303" pitchFamily="18" charset="0"/>
              </a:rPr>
              <a:t> </a:t>
            </a:r>
            <a:r>
              <a:rPr spc="80" dirty="0">
                <a:latin typeface="Constantia" panose="02030602050306030303" pitchFamily="18" charset="0"/>
              </a:rPr>
              <a:t>contoh</a:t>
            </a:r>
            <a:r>
              <a:rPr spc="-190" dirty="0">
                <a:latin typeface="Constantia" panose="02030602050306030303" pitchFamily="18" charset="0"/>
              </a:rPr>
              <a:t> </a:t>
            </a:r>
            <a:r>
              <a:rPr spc="65" dirty="0">
                <a:latin typeface="Constantia" panose="02030602050306030303" pitchFamily="18" charset="0"/>
              </a:rPr>
              <a:t>hukum</a:t>
            </a:r>
            <a:r>
              <a:rPr spc="-190" dirty="0">
                <a:latin typeface="Constantia" panose="02030602050306030303" pitchFamily="18" charset="0"/>
              </a:rPr>
              <a:t> </a:t>
            </a:r>
            <a:r>
              <a:rPr spc="80" dirty="0">
                <a:latin typeface="Constantia" panose="02030602050306030303" pitchFamily="18" charset="0"/>
              </a:rPr>
              <a:t>Newton</a:t>
            </a:r>
            <a:r>
              <a:rPr spc="-190" dirty="0">
                <a:latin typeface="Constantia" panose="02030602050306030303" pitchFamily="18" charset="0"/>
              </a:rPr>
              <a:t> </a:t>
            </a:r>
            <a:r>
              <a:rPr spc="-70" dirty="0">
                <a:latin typeface="Constantia" panose="02030602050306030303" pitchFamily="18" charset="0"/>
              </a:rPr>
              <a:t>I,</a:t>
            </a:r>
            <a:r>
              <a:rPr spc="-190" dirty="0">
                <a:latin typeface="Constantia" panose="02030602050306030303" pitchFamily="18" charset="0"/>
              </a:rPr>
              <a:t> </a:t>
            </a:r>
            <a:r>
              <a:rPr spc="-45" dirty="0">
                <a:latin typeface="Constantia" panose="02030602050306030303" pitchFamily="18" charset="0"/>
              </a:rPr>
              <a:t>II,  </a:t>
            </a:r>
            <a:r>
              <a:rPr spc="20" dirty="0">
                <a:latin typeface="Constantia" panose="02030602050306030303" pitchFamily="18" charset="0"/>
              </a:rPr>
              <a:t>dan</a:t>
            </a:r>
            <a:r>
              <a:rPr spc="-185" dirty="0">
                <a:latin typeface="Constantia" panose="02030602050306030303" pitchFamily="18" charset="0"/>
              </a:rPr>
              <a:t> </a:t>
            </a:r>
            <a:r>
              <a:rPr spc="15" dirty="0">
                <a:latin typeface="Constantia" panose="02030602050306030303" pitchFamily="18" charset="0"/>
              </a:rPr>
              <a:t>III</a:t>
            </a:r>
          </a:p>
          <a:p>
            <a:pPr marL="12700" marR="1480185">
              <a:lnSpc>
                <a:spcPct val="115399"/>
              </a:lnSpc>
            </a:pPr>
            <a:r>
              <a:rPr spc="25" dirty="0" err="1">
                <a:latin typeface="Constantia" panose="02030602050306030303" pitchFamily="18" charset="0"/>
              </a:rPr>
              <a:t>Menerapkan</a:t>
            </a:r>
            <a:r>
              <a:rPr spc="25" dirty="0">
                <a:latin typeface="Constantia" panose="02030602050306030303" pitchFamily="18" charset="0"/>
              </a:rPr>
              <a:t> </a:t>
            </a:r>
            <a:r>
              <a:rPr spc="45" dirty="0" err="1">
                <a:latin typeface="Constantia" panose="02030602050306030303" pitchFamily="18" charset="0"/>
              </a:rPr>
              <a:t>hubungan</a:t>
            </a:r>
            <a:r>
              <a:rPr lang="en-US" spc="45" dirty="0">
                <a:latin typeface="Constantia" panose="02030602050306030303" pitchFamily="18" charset="0"/>
              </a:rPr>
              <a:t> </a:t>
            </a:r>
            <a:r>
              <a:rPr spc="-540" dirty="0">
                <a:latin typeface="Constantia" panose="02030602050306030303" pitchFamily="18" charset="0"/>
              </a:rPr>
              <a:t> </a:t>
            </a:r>
            <a:r>
              <a:rPr spc="-45" dirty="0" err="1">
                <a:latin typeface="Constantia" panose="02030602050306030303" pitchFamily="18" charset="0"/>
              </a:rPr>
              <a:t>gaya</a:t>
            </a:r>
            <a:r>
              <a:rPr spc="-45" dirty="0">
                <a:latin typeface="Constantia" panose="02030602050306030303" pitchFamily="18" charset="0"/>
              </a:rPr>
              <a:t> </a:t>
            </a:r>
            <a:r>
              <a:rPr spc="20" dirty="0">
                <a:latin typeface="Constantia" panose="02030602050306030303" pitchFamily="18" charset="0"/>
              </a:rPr>
              <a:t>d</a:t>
            </a:r>
            <a:r>
              <a:rPr lang="en-US" spc="20" dirty="0">
                <a:latin typeface="Constantia" panose="02030602050306030303" pitchFamily="18" charset="0"/>
              </a:rPr>
              <a:t>an </a:t>
            </a:r>
            <a:r>
              <a:rPr spc="30" dirty="0" err="1">
                <a:latin typeface="Constantia" panose="02030602050306030303" pitchFamily="18" charset="0"/>
              </a:rPr>
              <a:t>percepatan</a:t>
            </a:r>
            <a:endParaRPr spc="30" dirty="0">
              <a:latin typeface="Constantia" panose="02030602050306030303" pitchFamily="18" charset="0"/>
            </a:endParaRPr>
          </a:p>
          <a:p>
            <a:pPr marL="12700" marR="5080">
              <a:lnSpc>
                <a:spcPct val="115399"/>
              </a:lnSpc>
            </a:pPr>
            <a:r>
              <a:rPr spc="35" dirty="0">
                <a:latin typeface="Constantia" panose="02030602050306030303" pitchFamily="18" charset="0"/>
              </a:rPr>
              <a:t>Membedakan</a:t>
            </a:r>
            <a:r>
              <a:rPr spc="-180" dirty="0">
                <a:latin typeface="Constantia" panose="02030602050306030303" pitchFamily="18" charset="0"/>
              </a:rPr>
              <a:t> </a:t>
            </a:r>
            <a:r>
              <a:rPr spc="15" dirty="0">
                <a:latin typeface="Constantia" panose="02030602050306030303" pitchFamily="18" charset="0"/>
              </a:rPr>
              <a:t>gambar</a:t>
            </a:r>
            <a:r>
              <a:rPr spc="-180" dirty="0">
                <a:latin typeface="Constantia" panose="02030602050306030303" pitchFamily="18" charset="0"/>
              </a:rPr>
              <a:t> </a:t>
            </a:r>
            <a:r>
              <a:rPr dirty="0">
                <a:latin typeface="Constantia" panose="02030602050306030303" pitchFamily="18" charset="0"/>
              </a:rPr>
              <a:t>macam</a:t>
            </a:r>
            <a:r>
              <a:rPr spc="-175" dirty="0">
                <a:latin typeface="Constantia" panose="02030602050306030303" pitchFamily="18" charset="0"/>
              </a:rPr>
              <a:t> </a:t>
            </a:r>
            <a:r>
              <a:rPr dirty="0">
                <a:latin typeface="Constantia" panose="02030602050306030303" pitchFamily="18" charset="0"/>
              </a:rPr>
              <a:t>macam</a:t>
            </a:r>
            <a:r>
              <a:rPr spc="-180" dirty="0">
                <a:latin typeface="Constantia" panose="02030602050306030303" pitchFamily="18" charset="0"/>
              </a:rPr>
              <a:t> </a:t>
            </a:r>
            <a:r>
              <a:rPr spc="-45" dirty="0">
                <a:latin typeface="Constantia" panose="02030602050306030303" pitchFamily="18" charset="0"/>
              </a:rPr>
              <a:t>gaya  </a:t>
            </a:r>
            <a:r>
              <a:rPr spc="25" dirty="0">
                <a:latin typeface="Constantia" panose="02030602050306030303" pitchFamily="18" charset="0"/>
              </a:rPr>
              <a:t>Menerapkan </a:t>
            </a:r>
            <a:r>
              <a:rPr spc="65" dirty="0">
                <a:latin typeface="Constantia" panose="02030602050306030303" pitchFamily="18" charset="0"/>
              </a:rPr>
              <a:t>hukum </a:t>
            </a:r>
            <a:r>
              <a:rPr spc="80" dirty="0">
                <a:latin typeface="Constantia" panose="02030602050306030303" pitchFamily="18" charset="0"/>
              </a:rPr>
              <a:t>Newton </a:t>
            </a:r>
            <a:r>
              <a:rPr spc="15" dirty="0">
                <a:latin typeface="Constantia" panose="02030602050306030303" pitchFamily="18" charset="0"/>
              </a:rPr>
              <a:t>I  </a:t>
            </a:r>
            <a:r>
              <a:rPr spc="25" dirty="0">
                <a:latin typeface="Constantia" panose="02030602050306030303" pitchFamily="18" charset="0"/>
              </a:rPr>
              <a:t>Menerapkan</a:t>
            </a:r>
            <a:r>
              <a:rPr spc="-185" dirty="0">
                <a:latin typeface="Constantia" panose="02030602050306030303" pitchFamily="18" charset="0"/>
              </a:rPr>
              <a:t> </a:t>
            </a:r>
            <a:r>
              <a:rPr spc="65" dirty="0">
                <a:latin typeface="Constantia" panose="02030602050306030303" pitchFamily="18" charset="0"/>
              </a:rPr>
              <a:t>hukum</a:t>
            </a:r>
            <a:r>
              <a:rPr spc="-180" dirty="0">
                <a:latin typeface="Constantia" panose="02030602050306030303" pitchFamily="18" charset="0"/>
              </a:rPr>
              <a:t> </a:t>
            </a:r>
            <a:r>
              <a:rPr spc="80" dirty="0">
                <a:latin typeface="Constantia" panose="02030602050306030303" pitchFamily="18" charset="0"/>
              </a:rPr>
              <a:t>Newton</a:t>
            </a:r>
            <a:r>
              <a:rPr spc="-185" dirty="0">
                <a:latin typeface="Constantia" panose="02030602050306030303" pitchFamily="18" charset="0"/>
              </a:rPr>
              <a:t> </a:t>
            </a:r>
            <a:r>
              <a:rPr spc="15" dirty="0">
                <a:latin typeface="Constantia" panose="02030602050306030303" pitchFamily="18" charset="0"/>
              </a:rPr>
              <a:t>II</a:t>
            </a:r>
          </a:p>
          <a:p>
            <a:pPr marL="12700" marR="243840">
              <a:lnSpc>
                <a:spcPct val="115399"/>
              </a:lnSpc>
            </a:pPr>
            <a:r>
              <a:rPr spc="45" dirty="0">
                <a:latin typeface="Constantia" panose="02030602050306030303" pitchFamily="18" charset="0"/>
              </a:rPr>
              <a:t>Mengamati</a:t>
            </a:r>
            <a:r>
              <a:rPr spc="-185" dirty="0">
                <a:latin typeface="Constantia" panose="02030602050306030303" pitchFamily="18" charset="0"/>
              </a:rPr>
              <a:t> </a:t>
            </a:r>
            <a:r>
              <a:rPr spc="5" dirty="0">
                <a:latin typeface="Constantia" panose="02030602050306030303" pitchFamily="18" charset="0"/>
              </a:rPr>
              <a:t>demonstrasi</a:t>
            </a:r>
            <a:r>
              <a:rPr spc="-185" dirty="0">
                <a:latin typeface="Constantia" panose="02030602050306030303" pitchFamily="18" charset="0"/>
              </a:rPr>
              <a:t> </a:t>
            </a:r>
            <a:r>
              <a:rPr spc="65" dirty="0">
                <a:latin typeface="Constantia" panose="02030602050306030303" pitchFamily="18" charset="0"/>
              </a:rPr>
              <a:t>hukum</a:t>
            </a:r>
            <a:r>
              <a:rPr spc="-185" dirty="0">
                <a:latin typeface="Constantia" panose="02030602050306030303" pitchFamily="18" charset="0"/>
              </a:rPr>
              <a:t> </a:t>
            </a:r>
            <a:r>
              <a:rPr spc="80" dirty="0">
                <a:latin typeface="Constantia" panose="02030602050306030303" pitchFamily="18" charset="0"/>
              </a:rPr>
              <a:t>Newton</a:t>
            </a:r>
            <a:r>
              <a:rPr spc="-180" dirty="0">
                <a:latin typeface="Constantia" panose="02030602050306030303" pitchFamily="18" charset="0"/>
              </a:rPr>
              <a:t> </a:t>
            </a:r>
            <a:r>
              <a:rPr spc="15" dirty="0">
                <a:latin typeface="Constantia" panose="02030602050306030303" pitchFamily="18" charset="0"/>
              </a:rPr>
              <a:t>I  </a:t>
            </a:r>
            <a:r>
              <a:rPr spc="20" dirty="0">
                <a:latin typeface="Constantia" panose="02030602050306030303" pitchFamily="18" charset="0"/>
              </a:rPr>
              <a:t>dan</a:t>
            </a:r>
            <a:r>
              <a:rPr spc="-185" dirty="0">
                <a:latin typeface="Constantia" panose="02030602050306030303" pitchFamily="18" charset="0"/>
              </a:rPr>
              <a:t> </a:t>
            </a:r>
            <a:r>
              <a:rPr spc="15" dirty="0">
                <a:latin typeface="Constantia" panose="02030602050306030303" pitchFamily="18" charset="0"/>
              </a:rPr>
              <a:t>II</a:t>
            </a: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pc="40" dirty="0">
                <a:latin typeface="Constantia" panose="02030602050306030303" pitchFamily="18" charset="0"/>
              </a:rPr>
              <a:t>Menggambar</a:t>
            </a:r>
            <a:r>
              <a:rPr spc="-185" dirty="0">
                <a:latin typeface="Constantia" panose="02030602050306030303" pitchFamily="18" charset="0"/>
              </a:rPr>
              <a:t> </a:t>
            </a:r>
            <a:r>
              <a:rPr spc="45" dirty="0">
                <a:latin typeface="Constantia" panose="02030602050306030303" pitchFamily="18" charset="0"/>
              </a:rPr>
              <a:t>vektor</a:t>
            </a:r>
          </a:p>
          <a:p>
            <a:pPr marL="12700" marR="879475">
              <a:lnSpc>
                <a:spcPct val="115399"/>
              </a:lnSpc>
            </a:pPr>
            <a:r>
              <a:rPr spc="20" dirty="0">
                <a:latin typeface="Constantia" panose="02030602050306030303" pitchFamily="18" charset="0"/>
              </a:rPr>
              <a:t>Merangkai</a:t>
            </a:r>
            <a:r>
              <a:rPr spc="-180" dirty="0">
                <a:latin typeface="Constantia" panose="02030602050306030303" pitchFamily="18" charset="0"/>
              </a:rPr>
              <a:t> </a:t>
            </a:r>
            <a:r>
              <a:rPr spc="10" dirty="0">
                <a:latin typeface="Constantia" panose="02030602050306030303" pitchFamily="18" charset="0"/>
              </a:rPr>
              <a:t>alat</a:t>
            </a:r>
            <a:r>
              <a:rPr spc="-180" dirty="0">
                <a:latin typeface="Constantia" panose="02030602050306030303" pitchFamily="18" charset="0"/>
              </a:rPr>
              <a:t> </a:t>
            </a:r>
            <a:r>
              <a:rPr spc="20" dirty="0">
                <a:latin typeface="Constantia" panose="02030602050306030303" pitchFamily="18" charset="0"/>
              </a:rPr>
              <a:t>dan</a:t>
            </a:r>
            <a:r>
              <a:rPr spc="-175" dirty="0">
                <a:latin typeface="Constantia" panose="02030602050306030303" pitchFamily="18" charset="0"/>
              </a:rPr>
              <a:t> </a:t>
            </a:r>
            <a:r>
              <a:rPr spc="5" dirty="0">
                <a:latin typeface="Constantia" panose="02030602050306030303" pitchFamily="18" charset="0"/>
              </a:rPr>
              <a:t>bahan</a:t>
            </a:r>
            <a:r>
              <a:rPr spc="-180" dirty="0">
                <a:latin typeface="Constantia" panose="02030602050306030303" pitchFamily="18" charset="0"/>
              </a:rPr>
              <a:t> </a:t>
            </a:r>
            <a:r>
              <a:rPr spc="15" dirty="0">
                <a:latin typeface="Constantia" panose="02030602050306030303" pitchFamily="18" charset="0"/>
              </a:rPr>
              <a:t>percobaan  </a:t>
            </a:r>
            <a:r>
              <a:rPr spc="65" dirty="0">
                <a:latin typeface="Constantia" panose="02030602050306030303" pitchFamily="18" charset="0"/>
              </a:rPr>
              <a:t>hukum </a:t>
            </a:r>
            <a:r>
              <a:rPr spc="80" dirty="0">
                <a:latin typeface="Constantia" panose="02030602050306030303" pitchFamily="18" charset="0"/>
              </a:rPr>
              <a:t>Newton</a:t>
            </a:r>
            <a:r>
              <a:rPr spc="-430" dirty="0">
                <a:latin typeface="Constantia" panose="02030602050306030303" pitchFamily="18" charset="0"/>
              </a:rPr>
              <a:t> </a:t>
            </a:r>
            <a:r>
              <a:rPr spc="15" dirty="0">
                <a:latin typeface="Constantia" panose="02030602050306030303" pitchFamily="18" charset="0"/>
              </a:rPr>
              <a:t>II</a:t>
            </a:r>
          </a:p>
          <a:p>
            <a:pPr marL="12700" marR="509905">
              <a:lnSpc>
                <a:spcPct val="115399"/>
              </a:lnSpc>
            </a:pPr>
            <a:r>
              <a:rPr spc="25" dirty="0">
                <a:latin typeface="Constantia" panose="02030602050306030303" pitchFamily="18" charset="0"/>
              </a:rPr>
              <a:t>Melakukan</a:t>
            </a:r>
            <a:r>
              <a:rPr spc="-190" dirty="0">
                <a:latin typeface="Constantia" panose="02030602050306030303" pitchFamily="18" charset="0"/>
              </a:rPr>
              <a:t> </a:t>
            </a:r>
            <a:r>
              <a:rPr spc="15" dirty="0">
                <a:latin typeface="Constantia" panose="02030602050306030303" pitchFamily="18" charset="0"/>
              </a:rPr>
              <a:t>percobaan</a:t>
            </a:r>
            <a:r>
              <a:rPr spc="-190" dirty="0">
                <a:latin typeface="Constantia" panose="02030602050306030303" pitchFamily="18" charset="0"/>
              </a:rPr>
              <a:t> </a:t>
            </a:r>
            <a:r>
              <a:rPr spc="60" dirty="0">
                <a:latin typeface="Constantia" panose="02030602050306030303" pitchFamily="18" charset="0"/>
              </a:rPr>
              <a:t>hokum</a:t>
            </a:r>
            <a:r>
              <a:rPr spc="-185" dirty="0">
                <a:latin typeface="Constantia" panose="02030602050306030303" pitchFamily="18" charset="0"/>
              </a:rPr>
              <a:t> </a:t>
            </a:r>
            <a:r>
              <a:rPr spc="65" dirty="0">
                <a:latin typeface="Constantia" panose="02030602050306030303" pitchFamily="18" charset="0"/>
              </a:rPr>
              <a:t>newton</a:t>
            </a:r>
            <a:r>
              <a:rPr spc="-190" dirty="0">
                <a:latin typeface="Constantia" panose="02030602050306030303" pitchFamily="18" charset="0"/>
              </a:rPr>
              <a:t> </a:t>
            </a:r>
            <a:r>
              <a:rPr spc="15" dirty="0">
                <a:latin typeface="Constantia" panose="02030602050306030303" pitchFamily="18" charset="0"/>
              </a:rPr>
              <a:t>II  </a:t>
            </a:r>
            <a:r>
              <a:rPr spc="25" dirty="0">
                <a:latin typeface="Constantia" panose="02030602050306030303" pitchFamily="18" charset="0"/>
              </a:rPr>
              <a:t>Menyaji </a:t>
            </a:r>
            <a:r>
              <a:rPr spc="30" dirty="0">
                <a:latin typeface="Constantia" panose="02030602050306030303" pitchFamily="18" charset="0"/>
              </a:rPr>
              <a:t>data </a:t>
            </a:r>
            <a:r>
              <a:rPr spc="15" dirty="0">
                <a:latin typeface="Constantia" panose="02030602050306030303" pitchFamily="18" charset="0"/>
              </a:rPr>
              <a:t>percobaan </a:t>
            </a:r>
            <a:r>
              <a:rPr spc="5" dirty="0">
                <a:latin typeface="Constantia" panose="02030602050306030303" pitchFamily="18" charset="0"/>
              </a:rPr>
              <a:t>dalam </a:t>
            </a:r>
            <a:r>
              <a:rPr spc="75" dirty="0">
                <a:latin typeface="Constantia" panose="02030602050306030303" pitchFamily="18" charset="0"/>
              </a:rPr>
              <a:t>bentuk  </a:t>
            </a:r>
            <a:r>
              <a:rPr spc="15" dirty="0">
                <a:latin typeface="Constantia" panose="02030602050306030303" pitchFamily="18" charset="0"/>
              </a:rPr>
              <a:t>tabel,</a:t>
            </a:r>
            <a:r>
              <a:rPr spc="-185" dirty="0">
                <a:latin typeface="Constantia" panose="02030602050306030303" pitchFamily="18" charset="0"/>
              </a:rPr>
              <a:t> </a:t>
            </a:r>
            <a:r>
              <a:rPr spc="20" dirty="0">
                <a:latin typeface="Constantia" panose="02030602050306030303" pitchFamily="18" charset="0"/>
              </a:rPr>
              <a:t>grafik</a:t>
            </a:r>
          </a:p>
        </p:txBody>
      </p:sp>
      <p:sp>
        <p:nvSpPr>
          <p:cNvPr id="10" name="object 10"/>
          <p:cNvSpPr/>
          <p:nvPr/>
        </p:nvSpPr>
        <p:spPr>
          <a:xfrm>
            <a:off x="1388994" y="3393688"/>
            <a:ext cx="123825" cy="1238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88994" y="5022463"/>
            <a:ext cx="123825" cy="1238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96748" y="1070909"/>
            <a:ext cx="6309995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350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KOMPETENSI</a:t>
            </a:r>
            <a:r>
              <a:rPr lang="en-US" sz="7000" spc="350" dirty="0">
                <a:solidFill>
                  <a:srgbClr val="253842"/>
                </a:solidFill>
                <a:latin typeface="Bernard MT Condensed" panose="02050806060905020404" pitchFamily="18" charset="0"/>
                <a:cs typeface="Arial"/>
              </a:rPr>
              <a:t> DASAR</a:t>
            </a:r>
            <a:endParaRPr sz="7000" dirty="0">
              <a:latin typeface="Bernard MT Condensed" panose="02050806060905020404" pitchFamily="18" charset="0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sz="half" idx="2"/>
          </p:nvPr>
        </p:nvSpPr>
        <p:spPr>
          <a:xfrm>
            <a:off x="1661300" y="3270953"/>
            <a:ext cx="6487795" cy="43550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9880">
              <a:lnSpc>
                <a:spcPct val="114900"/>
              </a:lnSpc>
              <a:spcBef>
                <a:spcPts val="1710"/>
              </a:spcBef>
              <a:tabLst>
                <a:tab pos="1316990" algn="l"/>
              </a:tabLst>
            </a:pPr>
            <a:r>
              <a:rPr sz="3100" spc="45" dirty="0">
                <a:latin typeface="Constantia" panose="02030602050306030303" pitchFamily="18" charset="0"/>
              </a:rPr>
              <a:t>KD</a:t>
            </a:r>
            <a:r>
              <a:rPr sz="3100" spc="-215" dirty="0">
                <a:latin typeface="Constantia" panose="02030602050306030303" pitchFamily="18" charset="0"/>
              </a:rPr>
              <a:t> </a:t>
            </a:r>
            <a:r>
              <a:rPr sz="3100" spc="-135" dirty="0">
                <a:latin typeface="Constantia" panose="02030602050306030303" pitchFamily="18" charset="0"/>
              </a:rPr>
              <a:t>3.7	</a:t>
            </a:r>
            <a:r>
              <a:rPr sz="3100" spc="-10" dirty="0">
                <a:latin typeface="Constantia" panose="02030602050306030303" pitchFamily="18" charset="0"/>
              </a:rPr>
              <a:t>Menganalisis </a:t>
            </a:r>
            <a:r>
              <a:rPr sz="3100" spc="5" dirty="0">
                <a:latin typeface="Constantia" panose="02030602050306030303" pitchFamily="18" charset="0"/>
              </a:rPr>
              <a:t>interaksi</a:t>
            </a:r>
            <a:r>
              <a:rPr sz="3100" spc="-445" dirty="0">
                <a:latin typeface="Constantia" panose="02030602050306030303" pitchFamily="18" charset="0"/>
              </a:rPr>
              <a:t> </a:t>
            </a:r>
            <a:r>
              <a:rPr sz="3100" spc="-80" dirty="0">
                <a:latin typeface="Constantia" panose="02030602050306030303" pitchFamily="18" charset="0"/>
              </a:rPr>
              <a:t>gaya,  </a:t>
            </a:r>
            <a:r>
              <a:rPr sz="3100" spc="55" dirty="0">
                <a:latin typeface="Constantia" panose="02030602050306030303" pitchFamily="18" charset="0"/>
              </a:rPr>
              <a:t>hubungan </a:t>
            </a:r>
            <a:r>
              <a:rPr sz="3100" dirty="0">
                <a:latin typeface="Constantia" panose="02030602050306030303" pitchFamily="18" charset="0"/>
              </a:rPr>
              <a:t>antara </a:t>
            </a:r>
            <a:r>
              <a:rPr sz="3100" spc="-80" dirty="0">
                <a:latin typeface="Constantia" panose="02030602050306030303" pitchFamily="18" charset="0"/>
              </a:rPr>
              <a:t>gaya, </a:t>
            </a:r>
            <a:r>
              <a:rPr sz="3100" spc="-125" dirty="0">
                <a:latin typeface="Constantia" panose="02030602050306030303" pitchFamily="18" charset="0"/>
              </a:rPr>
              <a:t>massa, </a:t>
            </a:r>
            <a:r>
              <a:rPr sz="3100" spc="25" dirty="0">
                <a:latin typeface="Constantia" panose="02030602050306030303" pitchFamily="18" charset="0"/>
              </a:rPr>
              <a:t>dan  </a:t>
            </a:r>
            <a:r>
              <a:rPr sz="3100" spc="-10" dirty="0">
                <a:latin typeface="Constantia" panose="02030602050306030303" pitchFamily="18" charset="0"/>
              </a:rPr>
              <a:t>gerakan</a:t>
            </a:r>
            <a:r>
              <a:rPr sz="3100" spc="-220" dirty="0">
                <a:latin typeface="Constantia" panose="02030602050306030303" pitchFamily="18" charset="0"/>
              </a:rPr>
              <a:t> </a:t>
            </a:r>
            <a:r>
              <a:rPr sz="3100" spc="40" dirty="0">
                <a:latin typeface="Constantia" panose="02030602050306030303" pitchFamily="18" charset="0"/>
              </a:rPr>
              <a:t>benda</a:t>
            </a:r>
            <a:r>
              <a:rPr sz="3100" spc="-215" dirty="0">
                <a:latin typeface="Constantia" panose="02030602050306030303" pitchFamily="18" charset="0"/>
              </a:rPr>
              <a:t> </a:t>
            </a:r>
            <a:r>
              <a:rPr sz="3100" dirty="0">
                <a:latin typeface="Constantia" panose="02030602050306030303" pitchFamily="18" charset="0"/>
              </a:rPr>
              <a:t>pada</a:t>
            </a:r>
            <a:r>
              <a:rPr sz="3100" spc="-215" dirty="0">
                <a:latin typeface="Constantia" panose="02030602050306030303" pitchFamily="18" charset="0"/>
              </a:rPr>
              <a:t> </a:t>
            </a:r>
            <a:r>
              <a:rPr sz="3100" dirty="0">
                <a:latin typeface="Constantia" panose="02030602050306030303" pitchFamily="18" charset="0"/>
              </a:rPr>
              <a:t>gerak</a:t>
            </a:r>
            <a:r>
              <a:rPr sz="3100" spc="-215" dirty="0">
                <a:latin typeface="Constantia" panose="02030602050306030303" pitchFamily="18" charset="0"/>
              </a:rPr>
              <a:t> </a:t>
            </a:r>
            <a:r>
              <a:rPr sz="3100" spc="5" dirty="0">
                <a:latin typeface="Constantia" panose="02030602050306030303" pitchFamily="18" charset="0"/>
              </a:rPr>
              <a:t>lurus</a:t>
            </a:r>
            <a:endParaRPr sz="3100" dirty="0">
              <a:latin typeface="Constantia" panose="02030602050306030303" pitchFamily="18" charset="0"/>
            </a:endParaRPr>
          </a:p>
          <a:p>
            <a:pPr marL="12700" marR="5080">
              <a:lnSpc>
                <a:spcPct val="114900"/>
              </a:lnSpc>
            </a:pPr>
            <a:r>
              <a:rPr sz="3100" spc="-110" dirty="0">
                <a:latin typeface="Constantia" panose="02030602050306030303" pitchFamily="18" charset="0"/>
              </a:rPr>
              <a:t>4.7 </a:t>
            </a:r>
            <a:r>
              <a:rPr sz="3100" spc="30" dirty="0">
                <a:latin typeface="Constantia" panose="02030602050306030303" pitchFamily="18" charset="0"/>
              </a:rPr>
              <a:t>Melakukan </a:t>
            </a:r>
            <a:r>
              <a:rPr sz="3100" spc="25" dirty="0">
                <a:latin typeface="Constantia" panose="02030602050306030303" pitchFamily="18" charset="0"/>
              </a:rPr>
              <a:t>percobaan dan  </a:t>
            </a:r>
            <a:r>
              <a:rPr sz="3100" spc="-10" dirty="0">
                <a:latin typeface="Constantia" panose="02030602050306030303" pitchFamily="18" charset="0"/>
              </a:rPr>
              <a:t>presentasi</a:t>
            </a:r>
            <a:r>
              <a:rPr sz="3100" spc="-220" dirty="0">
                <a:latin typeface="Constantia" panose="02030602050306030303" pitchFamily="18" charset="0"/>
              </a:rPr>
              <a:t> </a:t>
            </a:r>
            <a:r>
              <a:rPr sz="3100" spc="-35" dirty="0">
                <a:latin typeface="Constantia" panose="02030602050306030303" pitchFamily="18" charset="0"/>
              </a:rPr>
              <a:t>hasil</a:t>
            </a:r>
            <a:r>
              <a:rPr sz="3100" spc="-220" dirty="0">
                <a:latin typeface="Constantia" panose="02030602050306030303" pitchFamily="18" charset="0"/>
              </a:rPr>
              <a:t> </a:t>
            </a:r>
            <a:r>
              <a:rPr sz="3100" spc="65" dirty="0">
                <a:latin typeface="Constantia" panose="02030602050306030303" pitchFamily="18" charset="0"/>
              </a:rPr>
              <a:t>terkait</a:t>
            </a:r>
            <a:r>
              <a:rPr sz="3100" spc="-220" dirty="0">
                <a:latin typeface="Constantia" panose="02030602050306030303" pitchFamily="18" charset="0"/>
              </a:rPr>
              <a:t> </a:t>
            </a:r>
            <a:r>
              <a:rPr sz="3100" spc="5" dirty="0">
                <a:latin typeface="Constantia" panose="02030602050306030303" pitchFamily="18" charset="0"/>
              </a:rPr>
              <a:t>interaksi</a:t>
            </a:r>
            <a:r>
              <a:rPr sz="3100" spc="-215" dirty="0">
                <a:latin typeface="Constantia" panose="02030602050306030303" pitchFamily="18" charset="0"/>
              </a:rPr>
              <a:t> </a:t>
            </a:r>
            <a:r>
              <a:rPr sz="3100" spc="-80" dirty="0">
                <a:latin typeface="Constantia" panose="02030602050306030303" pitchFamily="18" charset="0"/>
              </a:rPr>
              <a:t>gaya,  </a:t>
            </a:r>
            <a:r>
              <a:rPr sz="3100" spc="55" dirty="0">
                <a:latin typeface="Constantia" panose="02030602050306030303" pitchFamily="18" charset="0"/>
              </a:rPr>
              <a:t>hubungan </a:t>
            </a:r>
            <a:r>
              <a:rPr sz="3100" spc="-80" dirty="0">
                <a:latin typeface="Constantia" panose="02030602050306030303" pitchFamily="18" charset="0"/>
              </a:rPr>
              <a:t>gaya, </a:t>
            </a:r>
            <a:r>
              <a:rPr sz="3100" spc="-125" dirty="0">
                <a:latin typeface="Constantia" panose="02030602050306030303" pitchFamily="18" charset="0"/>
              </a:rPr>
              <a:t>massa, </a:t>
            </a:r>
            <a:r>
              <a:rPr sz="3100" spc="25" dirty="0">
                <a:latin typeface="Constantia" panose="02030602050306030303" pitchFamily="18" charset="0"/>
              </a:rPr>
              <a:t>dan  </a:t>
            </a:r>
            <a:r>
              <a:rPr sz="3100" spc="35" dirty="0">
                <a:latin typeface="Constantia" panose="02030602050306030303" pitchFamily="18" charset="0"/>
              </a:rPr>
              <a:t>percepatan </a:t>
            </a:r>
            <a:r>
              <a:rPr sz="3100" spc="10" dirty="0">
                <a:latin typeface="Constantia" panose="02030602050306030303" pitchFamily="18" charset="0"/>
              </a:rPr>
              <a:t>dalam </a:t>
            </a:r>
            <a:r>
              <a:rPr sz="3100" dirty="0">
                <a:latin typeface="Constantia" panose="02030602050306030303" pitchFamily="18" charset="0"/>
              </a:rPr>
              <a:t>gerak </a:t>
            </a:r>
            <a:r>
              <a:rPr sz="3100" spc="5" dirty="0">
                <a:latin typeface="Constantia" panose="02030602050306030303" pitchFamily="18" charset="0"/>
              </a:rPr>
              <a:t>lurus </a:t>
            </a:r>
            <a:r>
              <a:rPr sz="3100" spc="-15" dirty="0">
                <a:latin typeface="Constantia" panose="02030602050306030303" pitchFamily="18" charset="0"/>
              </a:rPr>
              <a:t>serta  </a:t>
            </a:r>
            <a:r>
              <a:rPr sz="3100" spc="-5" dirty="0">
                <a:latin typeface="Constantia" panose="02030602050306030303" pitchFamily="18" charset="0"/>
              </a:rPr>
              <a:t>makna</a:t>
            </a:r>
            <a:r>
              <a:rPr sz="3100" spc="-220" dirty="0">
                <a:latin typeface="Constantia" panose="02030602050306030303" pitchFamily="18" charset="0"/>
              </a:rPr>
              <a:t> </a:t>
            </a:r>
            <a:r>
              <a:rPr sz="3100" spc="-45" dirty="0">
                <a:latin typeface="Constantia" panose="02030602050306030303" pitchFamily="18" charset="0"/>
              </a:rPr>
              <a:t>fisisnya</a:t>
            </a:r>
            <a:endParaRPr sz="3100" dirty="0">
              <a:latin typeface="Constantia" panose="02030602050306030303" pitchFamily="18" charset="0"/>
            </a:endParaRPr>
          </a:p>
        </p:txBody>
      </p:sp>
      <p:sp>
        <p:nvSpPr>
          <p:cNvPr id="14" name="Action Button: Blank 13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A90F7684-F468-9ED5-3E86-FB527F61384C}"/>
              </a:ext>
            </a:extLst>
          </p:cNvPr>
          <p:cNvSpPr/>
          <p:nvPr/>
        </p:nvSpPr>
        <p:spPr>
          <a:xfrm>
            <a:off x="674079" y="8665294"/>
            <a:ext cx="1143000" cy="1198821"/>
          </a:xfrm>
          <a:prstGeom prst="actionButtonBlank">
            <a:avLst/>
          </a:prstGeom>
          <a:blipFill dpi="0"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526D625-D1A7-BEFD-8580-6B2B686D4008}"/>
              </a:ext>
            </a:extLst>
          </p:cNvPr>
          <p:cNvSpPr/>
          <p:nvPr/>
        </p:nvSpPr>
        <p:spPr>
          <a:xfrm>
            <a:off x="16272288" y="8898598"/>
            <a:ext cx="1119963" cy="1028699"/>
          </a:xfrm>
          <a:prstGeom prst="actionButtonBlank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ction Button: Blank 1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F25E30D-135F-0481-1856-789E95607BB9}"/>
              </a:ext>
            </a:extLst>
          </p:cNvPr>
          <p:cNvSpPr/>
          <p:nvPr/>
        </p:nvSpPr>
        <p:spPr>
          <a:xfrm>
            <a:off x="2625084" y="8835416"/>
            <a:ext cx="990600" cy="1028699"/>
          </a:xfrm>
          <a:prstGeom prst="actionButtonBlank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ction Button: Blank 16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EED4CFDB-59DC-F81B-76F2-2D6319324253}"/>
              </a:ext>
            </a:extLst>
          </p:cNvPr>
          <p:cNvSpPr/>
          <p:nvPr/>
        </p:nvSpPr>
        <p:spPr>
          <a:xfrm>
            <a:off x="17145000" y="172761"/>
            <a:ext cx="872713" cy="961337"/>
          </a:xfrm>
          <a:prstGeom prst="actionButtonBlank">
            <a:avLst/>
          </a:prstGeom>
          <a:blipFill dpi="0"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ction Button: Blank 17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1C227255-FD15-BD68-2006-360A605A81C3}"/>
              </a:ext>
            </a:extLst>
          </p:cNvPr>
          <p:cNvSpPr/>
          <p:nvPr/>
        </p:nvSpPr>
        <p:spPr>
          <a:xfrm>
            <a:off x="950304" y="-48907"/>
            <a:ext cx="990600" cy="1183005"/>
          </a:xfrm>
          <a:prstGeom prst="actionButtonBlank">
            <a:avLst/>
          </a:prstGeom>
          <a:blipFill dpi="0"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Action Button: Blank 18">
            <a:hlinkClick r:id="rId19" action="ppaction://hlinksldjump" highlightClick="1"/>
            <a:extLst>
              <a:ext uri="{FF2B5EF4-FFF2-40B4-BE49-F238E27FC236}">
                <a16:creationId xmlns:a16="http://schemas.microsoft.com/office/drawing/2014/main" id="{E9C2FB5C-720C-001C-E8F2-F77B96E926CA}"/>
              </a:ext>
            </a:extLst>
          </p:cNvPr>
          <p:cNvSpPr/>
          <p:nvPr/>
        </p:nvSpPr>
        <p:spPr>
          <a:xfrm>
            <a:off x="2819400" y="110067"/>
            <a:ext cx="965791" cy="903105"/>
          </a:xfrm>
          <a:prstGeom prst="actionButtonBlank">
            <a:avLst/>
          </a:prstGeom>
          <a:blipFill dpi="0" rotWithShape="1"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7C9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842331" y="1124149"/>
            <a:ext cx="1445895" cy="2269490"/>
            <a:chOff x="16842331" y="1124149"/>
            <a:chExt cx="1445895" cy="2269490"/>
          </a:xfrm>
        </p:grpSpPr>
        <p:sp>
          <p:nvSpPr>
            <p:cNvPr id="4" name="object 4"/>
            <p:cNvSpPr/>
            <p:nvPr/>
          </p:nvSpPr>
          <p:spPr>
            <a:xfrm>
              <a:off x="16857329" y="1900317"/>
              <a:ext cx="1431290" cy="1478915"/>
            </a:xfrm>
            <a:custGeom>
              <a:avLst/>
              <a:gdLst/>
              <a:ahLst/>
              <a:cxnLst/>
              <a:rect l="l" t="t" r="r" b="b"/>
              <a:pathLst>
                <a:path w="1431290" h="1478914">
                  <a:moveTo>
                    <a:pt x="1430669" y="739282"/>
                  </a:moveTo>
                  <a:lnTo>
                    <a:pt x="968777" y="739282"/>
                  </a:lnTo>
                  <a:lnTo>
                    <a:pt x="968777" y="722915"/>
                  </a:lnTo>
                  <a:lnTo>
                    <a:pt x="970236" y="674285"/>
                  </a:lnTo>
                  <a:lnTo>
                    <a:pt x="974558" y="626435"/>
                  </a:lnTo>
                  <a:lnTo>
                    <a:pt x="981657" y="579446"/>
                  </a:lnTo>
                  <a:lnTo>
                    <a:pt x="991450" y="533403"/>
                  </a:lnTo>
                  <a:lnTo>
                    <a:pt x="1003853" y="488387"/>
                  </a:lnTo>
                  <a:lnTo>
                    <a:pt x="1018782" y="444482"/>
                  </a:lnTo>
                  <a:lnTo>
                    <a:pt x="1036152" y="401770"/>
                  </a:lnTo>
                  <a:lnTo>
                    <a:pt x="1055879" y="360334"/>
                  </a:lnTo>
                  <a:lnTo>
                    <a:pt x="1077880" y="320257"/>
                  </a:lnTo>
                  <a:lnTo>
                    <a:pt x="1102070" y="281622"/>
                  </a:lnTo>
                  <a:lnTo>
                    <a:pt x="1128365" y="244512"/>
                  </a:lnTo>
                  <a:lnTo>
                    <a:pt x="1156680" y="209010"/>
                  </a:lnTo>
                  <a:lnTo>
                    <a:pt x="1186932" y="175197"/>
                  </a:lnTo>
                  <a:lnTo>
                    <a:pt x="1219037" y="143158"/>
                  </a:lnTo>
                  <a:lnTo>
                    <a:pt x="1252911" y="112974"/>
                  </a:lnTo>
                  <a:lnTo>
                    <a:pt x="1288468" y="84730"/>
                  </a:lnTo>
                  <a:lnTo>
                    <a:pt x="1325626" y="58507"/>
                  </a:lnTo>
                  <a:lnTo>
                    <a:pt x="1364300" y="34388"/>
                  </a:lnTo>
                  <a:lnTo>
                    <a:pt x="1404406" y="12456"/>
                  </a:lnTo>
                  <a:lnTo>
                    <a:pt x="1430669" y="0"/>
                  </a:lnTo>
                  <a:lnTo>
                    <a:pt x="1430669" y="739282"/>
                  </a:lnTo>
                  <a:close/>
                </a:path>
                <a:path w="1431290" h="1478914">
                  <a:moveTo>
                    <a:pt x="1430669" y="770692"/>
                  </a:moveTo>
                  <a:lnTo>
                    <a:pt x="822534" y="770692"/>
                  </a:lnTo>
                  <a:lnTo>
                    <a:pt x="841781" y="747096"/>
                  </a:lnTo>
                  <a:lnTo>
                    <a:pt x="841168" y="732465"/>
                  </a:lnTo>
                  <a:lnTo>
                    <a:pt x="843888" y="725003"/>
                  </a:lnTo>
                  <a:lnTo>
                    <a:pt x="873132" y="722915"/>
                  </a:lnTo>
                  <a:lnTo>
                    <a:pt x="897669" y="723935"/>
                  </a:lnTo>
                  <a:lnTo>
                    <a:pt x="921955" y="726998"/>
                  </a:lnTo>
                  <a:lnTo>
                    <a:pt x="945741" y="732112"/>
                  </a:lnTo>
                  <a:lnTo>
                    <a:pt x="968777" y="739282"/>
                  </a:lnTo>
                  <a:lnTo>
                    <a:pt x="1430669" y="739282"/>
                  </a:lnTo>
                  <a:lnTo>
                    <a:pt x="1430669" y="770692"/>
                  </a:lnTo>
                  <a:close/>
                </a:path>
                <a:path w="1431290" h="1478914">
                  <a:moveTo>
                    <a:pt x="1430669" y="855466"/>
                  </a:moveTo>
                  <a:lnTo>
                    <a:pt x="248096" y="855466"/>
                  </a:lnTo>
                  <a:lnTo>
                    <a:pt x="297090" y="853326"/>
                  </a:lnTo>
                  <a:lnTo>
                    <a:pt x="345867" y="847984"/>
                  </a:lnTo>
                  <a:lnTo>
                    <a:pt x="394267" y="839471"/>
                  </a:lnTo>
                  <a:lnTo>
                    <a:pt x="442129" y="827817"/>
                  </a:lnTo>
                  <a:lnTo>
                    <a:pt x="489293" y="813052"/>
                  </a:lnTo>
                  <a:lnTo>
                    <a:pt x="535599" y="795208"/>
                  </a:lnTo>
                  <a:lnTo>
                    <a:pt x="578589" y="781074"/>
                  </a:lnTo>
                  <a:lnTo>
                    <a:pt x="631256" y="769444"/>
                  </a:lnTo>
                  <a:lnTo>
                    <a:pt x="687793" y="761456"/>
                  </a:lnTo>
                  <a:lnTo>
                    <a:pt x="742391" y="758244"/>
                  </a:lnTo>
                  <a:lnTo>
                    <a:pt x="789241" y="760944"/>
                  </a:lnTo>
                  <a:lnTo>
                    <a:pt x="822534" y="770692"/>
                  </a:lnTo>
                  <a:lnTo>
                    <a:pt x="1430669" y="770692"/>
                  </a:lnTo>
                  <a:lnTo>
                    <a:pt x="1430669" y="855466"/>
                  </a:lnTo>
                  <a:close/>
                </a:path>
                <a:path w="1431290" h="1478914">
                  <a:moveTo>
                    <a:pt x="490553" y="1114672"/>
                  </a:moveTo>
                  <a:lnTo>
                    <a:pt x="416550" y="1096154"/>
                  </a:lnTo>
                  <a:lnTo>
                    <a:pt x="371459" y="1075338"/>
                  </a:lnTo>
                  <a:lnTo>
                    <a:pt x="323038" y="1048891"/>
                  </a:lnTo>
                  <a:lnTo>
                    <a:pt x="272834" y="1018368"/>
                  </a:lnTo>
                  <a:lnTo>
                    <a:pt x="222392" y="985323"/>
                  </a:lnTo>
                  <a:lnTo>
                    <a:pt x="173261" y="951312"/>
                  </a:lnTo>
                  <a:lnTo>
                    <a:pt x="126986" y="917890"/>
                  </a:lnTo>
                  <a:lnTo>
                    <a:pt x="85115" y="886611"/>
                  </a:lnTo>
                  <a:lnTo>
                    <a:pt x="49193" y="859031"/>
                  </a:lnTo>
                  <a:lnTo>
                    <a:pt x="1387" y="821185"/>
                  </a:lnTo>
                  <a:lnTo>
                    <a:pt x="0" y="819793"/>
                  </a:lnTo>
                  <a:lnTo>
                    <a:pt x="1387" y="815684"/>
                  </a:lnTo>
                  <a:lnTo>
                    <a:pt x="4109" y="817077"/>
                  </a:lnTo>
                  <a:lnTo>
                    <a:pt x="5497" y="817077"/>
                  </a:lnTo>
                  <a:lnTo>
                    <a:pt x="53166" y="831401"/>
                  </a:lnTo>
                  <a:lnTo>
                    <a:pt x="101421" y="842372"/>
                  </a:lnTo>
                  <a:lnTo>
                    <a:pt x="150101" y="850020"/>
                  </a:lnTo>
                  <a:lnTo>
                    <a:pt x="199047" y="854374"/>
                  </a:lnTo>
                  <a:lnTo>
                    <a:pt x="248096" y="855466"/>
                  </a:lnTo>
                  <a:lnTo>
                    <a:pt x="1430669" y="855466"/>
                  </a:lnTo>
                  <a:lnTo>
                    <a:pt x="1430669" y="1091480"/>
                  </a:lnTo>
                  <a:lnTo>
                    <a:pt x="590253" y="1091480"/>
                  </a:lnTo>
                  <a:lnTo>
                    <a:pt x="566989" y="1101421"/>
                  </a:lnTo>
                  <a:lnTo>
                    <a:pt x="542445" y="1108692"/>
                  </a:lnTo>
                  <a:lnTo>
                    <a:pt x="516879" y="1113154"/>
                  </a:lnTo>
                  <a:lnTo>
                    <a:pt x="490553" y="1114672"/>
                  </a:lnTo>
                  <a:close/>
                </a:path>
                <a:path w="1431290" h="1478914">
                  <a:moveTo>
                    <a:pt x="893740" y="1369370"/>
                  </a:moveTo>
                  <a:lnTo>
                    <a:pt x="843029" y="1367208"/>
                  </a:lnTo>
                  <a:lnTo>
                    <a:pt x="796246" y="1355354"/>
                  </a:lnTo>
                  <a:lnTo>
                    <a:pt x="753388" y="1334096"/>
                  </a:lnTo>
                  <a:lnTo>
                    <a:pt x="714662" y="1304904"/>
                  </a:lnTo>
                  <a:lnTo>
                    <a:pt x="680274" y="1269251"/>
                  </a:lnTo>
                  <a:lnTo>
                    <a:pt x="650433" y="1228610"/>
                  </a:lnTo>
                  <a:lnTo>
                    <a:pt x="625344" y="1184453"/>
                  </a:lnTo>
                  <a:lnTo>
                    <a:pt x="605215" y="1138252"/>
                  </a:lnTo>
                  <a:lnTo>
                    <a:pt x="590253" y="1091480"/>
                  </a:lnTo>
                  <a:lnTo>
                    <a:pt x="1430669" y="1091480"/>
                  </a:lnTo>
                  <a:lnTo>
                    <a:pt x="1430669" y="1260720"/>
                  </a:lnTo>
                  <a:lnTo>
                    <a:pt x="1114966" y="1260720"/>
                  </a:lnTo>
                  <a:lnTo>
                    <a:pt x="1083625" y="1296108"/>
                  </a:lnTo>
                  <a:lnTo>
                    <a:pt x="1043254" y="1325348"/>
                  </a:lnTo>
                  <a:lnTo>
                    <a:pt x="996431" y="1347759"/>
                  </a:lnTo>
                  <a:lnTo>
                    <a:pt x="945733" y="1362660"/>
                  </a:lnTo>
                  <a:lnTo>
                    <a:pt x="893740" y="1369370"/>
                  </a:lnTo>
                  <a:close/>
                </a:path>
                <a:path w="1431290" h="1478914">
                  <a:moveTo>
                    <a:pt x="1430669" y="1478703"/>
                  </a:moveTo>
                  <a:lnTo>
                    <a:pt x="1372241" y="1458991"/>
                  </a:lnTo>
                  <a:lnTo>
                    <a:pt x="1329613" y="1440470"/>
                  </a:lnTo>
                  <a:lnTo>
                    <a:pt x="1288786" y="1418965"/>
                  </a:lnTo>
                  <a:lnTo>
                    <a:pt x="1249854" y="1394305"/>
                  </a:lnTo>
                  <a:lnTo>
                    <a:pt x="1212911" y="1366320"/>
                  </a:lnTo>
                  <a:lnTo>
                    <a:pt x="1178052" y="1334841"/>
                  </a:lnTo>
                  <a:lnTo>
                    <a:pt x="1145372" y="1299698"/>
                  </a:lnTo>
                  <a:lnTo>
                    <a:pt x="1114966" y="1260720"/>
                  </a:lnTo>
                  <a:lnTo>
                    <a:pt x="1430669" y="1260720"/>
                  </a:lnTo>
                  <a:lnTo>
                    <a:pt x="1430669" y="1478703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42331" y="1886129"/>
              <a:ext cx="1445895" cy="1507490"/>
            </a:xfrm>
            <a:custGeom>
              <a:avLst/>
              <a:gdLst/>
              <a:ahLst/>
              <a:cxnLst/>
              <a:rect l="l" t="t" r="r" b="b"/>
              <a:pathLst>
                <a:path w="1445894" h="1507489">
                  <a:moveTo>
                    <a:pt x="996051" y="735710"/>
                  </a:moveTo>
                  <a:lnTo>
                    <a:pt x="968723" y="735710"/>
                  </a:lnTo>
                  <a:lnTo>
                    <a:pt x="970245" y="688222"/>
                  </a:lnTo>
                  <a:lnTo>
                    <a:pt x="974461" y="641458"/>
                  </a:lnTo>
                  <a:lnTo>
                    <a:pt x="981295" y="595492"/>
                  </a:lnTo>
                  <a:lnTo>
                    <a:pt x="990671" y="550402"/>
                  </a:lnTo>
                  <a:lnTo>
                    <a:pt x="1002513" y="506262"/>
                  </a:lnTo>
                  <a:lnTo>
                    <a:pt x="1016745" y="463148"/>
                  </a:lnTo>
                  <a:lnTo>
                    <a:pt x="1033291" y="421137"/>
                  </a:lnTo>
                  <a:lnTo>
                    <a:pt x="1052074" y="380303"/>
                  </a:lnTo>
                  <a:lnTo>
                    <a:pt x="1073019" y="340722"/>
                  </a:lnTo>
                  <a:lnTo>
                    <a:pt x="1096048" y="302471"/>
                  </a:lnTo>
                  <a:lnTo>
                    <a:pt x="1121087" y="265626"/>
                  </a:lnTo>
                  <a:lnTo>
                    <a:pt x="1148058" y="230260"/>
                  </a:lnTo>
                  <a:lnTo>
                    <a:pt x="1176886" y="196452"/>
                  </a:lnTo>
                  <a:lnTo>
                    <a:pt x="1207495" y="164275"/>
                  </a:lnTo>
                  <a:lnTo>
                    <a:pt x="1239807" y="133807"/>
                  </a:lnTo>
                  <a:lnTo>
                    <a:pt x="1273748" y="105122"/>
                  </a:lnTo>
                  <a:lnTo>
                    <a:pt x="1309241" y="78297"/>
                  </a:lnTo>
                  <a:lnTo>
                    <a:pt x="1346210" y="53407"/>
                  </a:lnTo>
                  <a:lnTo>
                    <a:pt x="1384578" y="30529"/>
                  </a:lnTo>
                  <a:lnTo>
                    <a:pt x="1424270" y="9736"/>
                  </a:lnTo>
                  <a:lnTo>
                    <a:pt x="1445667" y="0"/>
                  </a:lnTo>
                  <a:lnTo>
                    <a:pt x="1445667" y="26158"/>
                  </a:lnTo>
                  <a:lnTo>
                    <a:pt x="1424521" y="36201"/>
                  </a:lnTo>
                  <a:lnTo>
                    <a:pt x="1385105" y="57779"/>
                  </a:lnTo>
                  <a:lnTo>
                    <a:pt x="1347091" y="81506"/>
                  </a:lnTo>
                  <a:lnTo>
                    <a:pt x="1310562" y="107300"/>
                  </a:lnTo>
                  <a:lnTo>
                    <a:pt x="1275601" y="135080"/>
                  </a:lnTo>
                  <a:lnTo>
                    <a:pt x="1242292" y="164764"/>
                  </a:lnTo>
                  <a:lnTo>
                    <a:pt x="1210718" y="196270"/>
                  </a:lnTo>
                  <a:lnTo>
                    <a:pt x="1180962" y="229515"/>
                  </a:lnTo>
                  <a:lnTo>
                    <a:pt x="1153108" y="264418"/>
                  </a:lnTo>
                  <a:lnTo>
                    <a:pt x="1127239" y="300897"/>
                  </a:lnTo>
                  <a:lnTo>
                    <a:pt x="1103438" y="338869"/>
                  </a:lnTo>
                  <a:lnTo>
                    <a:pt x="1081789" y="378253"/>
                  </a:lnTo>
                  <a:lnTo>
                    <a:pt x="1062374" y="418968"/>
                  </a:lnTo>
                  <a:lnTo>
                    <a:pt x="1045278" y="460930"/>
                  </a:lnTo>
                  <a:lnTo>
                    <a:pt x="1030583" y="504058"/>
                  </a:lnTo>
                  <a:lnTo>
                    <a:pt x="1018374" y="548270"/>
                  </a:lnTo>
                  <a:lnTo>
                    <a:pt x="1008732" y="593484"/>
                  </a:lnTo>
                  <a:lnTo>
                    <a:pt x="1001742" y="639618"/>
                  </a:lnTo>
                  <a:lnTo>
                    <a:pt x="997487" y="686590"/>
                  </a:lnTo>
                  <a:lnTo>
                    <a:pt x="996147" y="731122"/>
                  </a:lnTo>
                  <a:lnTo>
                    <a:pt x="996051" y="735710"/>
                  </a:lnTo>
                  <a:close/>
                </a:path>
                <a:path w="1445894" h="1507489">
                  <a:moveTo>
                    <a:pt x="862227" y="769836"/>
                  </a:moveTo>
                  <a:lnTo>
                    <a:pt x="833476" y="769836"/>
                  </a:lnTo>
                  <a:lnTo>
                    <a:pt x="844363" y="760295"/>
                  </a:lnTo>
                  <a:lnTo>
                    <a:pt x="843030" y="754794"/>
                  </a:lnTo>
                  <a:lnTo>
                    <a:pt x="841642" y="752077"/>
                  </a:lnTo>
                  <a:lnTo>
                    <a:pt x="840308" y="747968"/>
                  </a:lnTo>
                  <a:lnTo>
                    <a:pt x="838920" y="741143"/>
                  </a:lnTo>
                  <a:lnTo>
                    <a:pt x="844363" y="734318"/>
                  </a:lnTo>
                  <a:lnTo>
                    <a:pt x="850407" y="729389"/>
                  </a:lnTo>
                  <a:lnTo>
                    <a:pt x="858888" y="726491"/>
                  </a:lnTo>
                  <a:lnTo>
                    <a:pt x="870701" y="725121"/>
                  </a:lnTo>
                  <a:lnTo>
                    <a:pt x="886742" y="724776"/>
                  </a:lnTo>
                  <a:lnTo>
                    <a:pt x="907237" y="725525"/>
                  </a:lnTo>
                  <a:lnTo>
                    <a:pt x="927733" y="727684"/>
                  </a:lnTo>
                  <a:lnTo>
                    <a:pt x="948228" y="731122"/>
                  </a:lnTo>
                  <a:lnTo>
                    <a:pt x="968723" y="735710"/>
                  </a:lnTo>
                  <a:lnTo>
                    <a:pt x="996051" y="735710"/>
                  </a:lnTo>
                  <a:lnTo>
                    <a:pt x="996051" y="746644"/>
                  </a:lnTo>
                  <a:lnTo>
                    <a:pt x="867635" y="746644"/>
                  </a:lnTo>
                  <a:lnTo>
                    <a:pt x="867423" y="756359"/>
                  </a:lnTo>
                  <a:lnTo>
                    <a:pt x="864018" y="767111"/>
                  </a:lnTo>
                  <a:lnTo>
                    <a:pt x="862227" y="769836"/>
                  </a:lnTo>
                  <a:close/>
                </a:path>
                <a:path w="1445894" h="1507489">
                  <a:moveTo>
                    <a:pt x="996051" y="769836"/>
                  </a:moveTo>
                  <a:lnTo>
                    <a:pt x="954353" y="755841"/>
                  </a:lnTo>
                  <a:lnTo>
                    <a:pt x="908694" y="747664"/>
                  </a:lnTo>
                  <a:lnTo>
                    <a:pt x="885354" y="746644"/>
                  </a:lnTo>
                  <a:lnTo>
                    <a:pt x="996051" y="746644"/>
                  </a:lnTo>
                  <a:lnTo>
                    <a:pt x="996051" y="769836"/>
                  </a:lnTo>
                  <a:close/>
                </a:path>
                <a:path w="1445894" h="1507489">
                  <a:moveTo>
                    <a:pt x="433455" y="856807"/>
                  </a:moveTo>
                  <a:lnTo>
                    <a:pt x="260689" y="856807"/>
                  </a:lnTo>
                  <a:lnTo>
                    <a:pt x="308660" y="854757"/>
                  </a:lnTo>
                  <a:lnTo>
                    <a:pt x="356520" y="849531"/>
                  </a:lnTo>
                  <a:lnTo>
                    <a:pt x="404114" y="841144"/>
                  </a:lnTo>
                  <a:lnTo>
                    <a:pt x="451289" y="829608"/>
                  </a:lnTo>
                  <a:lnTo>
                    <a:pt x="497989" y="814897"/>
                  </a:lnTo>
                  <a:lnTo>
                    <a:pt x="543765" y="797138"/>
                  </a:lnTo>
                  <a:lnTo>
                    <a:pt x="584581" y="783542"/>
                  </a:lnTo>
                  <a:lnTo>
                    <a:pt x="635267" y="772153"/>
                  </a:lnTo>
                  <a:lnTo>
                    <a:pt x="690662" y="764030"/>
                  </a:lnTo>
                  <a:lnTo>
                    <a:pt x="745604" y="760230"/>
                  </a:lnTo>
                  <a:lnTo>
                    <a:pt x="794929" y="761813"/>
                  </a:lnTo>
                  <a:lnTo>
                    <a:pt x="833476" y="769836"/>
                  </a:lnTo>
                  <a:lnTo>
                    <a:pt x="862227" y="769836"/>
                  </a:lnTo>
                  <a:lnTo>
                    <a:pt x="856271" y="778895"/>
                  </a:lnTo>
                  <a:lnTo>
                    <a:pt x="852623" y="782424"/>
                  </a:lnTo>
                  <a:lnTo>
                    <a:pt x="753143" y="782424"/>
                  </a:lnTo>
                  <a:lnTo>
                    <a:pt x="700923" y="785367"/>
                  </a:lnTo>
                  <a:lnTo>
                    <a:pt x="646427" y="792745"/>
                  </a:lnTo>
                  <a:lnTo>
                    <a:pt x="595346" y="803759"/>
                  </a:lnTo>
                  <a:lnTo>
                    <a:pt x="553374" y="817613"/>
                  </a:lnTo>
                  <a:lnTo>
                    <a:pt x="506251" y="835715"/>
                  </a:lnTo>
                  <a:lnTo>
                    <a:pt x="458458" y="850687"/>
                  </a:lnTo>
                  <a:lnTo>
                    <a:pt x="433455" y="856807"/>
                  </a:lnTo>
                  <a:close/>
                </a:path>
                <a:path w="1445894" h="1507489">
                  <a:moveTo>
                    <a:pt x="836198" y="797138"/>
                  </a:moveTo>
                  <a:lnTo>
                    <a:pt x="827978" y="793029"/>
                  </a:lnTo>
                  <a:lnTo>
                    <a:pt x="797392" y="784712"/>
                  </a:lnTo>
                  <a:lnTo>
                    <a:pt x="753143" y="782424"/>
                  </a:lnTo>
                  <a:lnTo>
                    <a:pt x="852623" y="782424"/>
                  </a:lnTo>
                  <a:lnTo>
                    <a:pt x="843030" y="791705"/>
                  </a:lnTo>
                  <a:lnTo>
                    <a:pt x="836198" y="797138"/>
                  </a:lnTo>
                  <a:close/>
                </a:path>
                <a:path w="1445894" h="1507489">
                  <a:moveTo>
                    <a:pt x="506885" y="1141118"/>
                  </a:moveTo>
                  <a:lnTo>
                    <a:pt x="433223" y="1124013"/>
                  </a:lnTo>
                  <a:lnTo>
                    <a:pt x="389188" y="1104630"/>
                  </a:lnTo>
                  <a:lnTo>
                    <a:pt x="342064" y="1079801"/>
                  </a:lnTo>
                  <a:lnTo>
                    <a:pt x="293138" y="1050858"/>
                  </a:lnTo>
                  <a:lnTo>
                    <a:pt x="243695" y="1019133"/>
                  </a:lnTo>
                  <a:lnTo>
                    <a:pt x="195020" y="985957"/>
                  </a:lnTo>
                  <a:lnTo>
                    <a:pt x="148399" y="952661"/>
                  </a:lnTo>
                  <a:lnTo>
                    <a:pt x="105117" y="920578"/>
                  </a:lnTo>
                  <a:lnTo>
                    <a:pt x="66461" y="891038"/>
                  </a:lnTo>
                  <a:lnTo>
                    <a:pt x="33715" y="865373"/>
                  </a:lnTo>
                  <a:lnTo>
                    <a:pt x="2722" y="839482"/>
                  </a:lnTo>
                  <a:lnTo>
                    <a:pt x="0" y="831264"/>
                  </a:lnTo>
                  <a:lnTo>
                    <a:pt x="4056" y="824439"/>
                  </a:lnTo>
                  <a:lnTo>
                    <a:pt x="8166" y="817613"/>
                  </a:lnTo>
                  <a:lnTo>
                    <a:pt x="16385" y="814897"/>
                  </a:lnTo>
                  <a:lnTo>
                    <a:pt x="23217" y="817613"/>
                  </a:lnTo>
                  <a:lnTo>
                    <a:pt x="20495" y="831264"/>
                  </a:lnTo>
                  <a:lnTo>
                    <a:pt x="64992" y="831264"/>
                  </a:lnTo>
                  <a:lnTo>
                    <a:pt x="117647" y="843788"/>
                  </a:lnTo>
                  <a:lnTo>
                    <a:pt x="165028" y="851336"/>
                  </a:lnTo>
                  <a:lnTo>
                    <a:pt x="212760" y="855671"/>
                  </a:lnTo>
                  <a:lnTo>
                    <a:pt x="220242" y="855849"/>
                  </a:lnTo>
                  <a:lnTo>
                    <a:pt x="69652" y="855849"/>
                  </a:lnTo>
                  <a:lnTo>
                    <a:pt x="118124" y="893132"/>
                  </a:lnTo>
                  <a:lnTo>
                    <a:pt x="167842" y="929935"/>
                  </a:lnTo>
                  <a:lnTo>
                    <a:pt x="217918" y="965445"/>
                  </a:lnTo>
                  <a:lnTo>
                    <a:pt x="267469" y="998853"/>
                  </a:lnTo>
                  <a:lnTo>
                    <a:pt x="315609" y="1029346"/>
                  </a:lnTo>
                  <a:lnTo>
                    <a:pt x="361452" y="1056113"/>
                  </a:lnTo>
                  <a:lnTo>
                    <a:pt x="404115" y="1078344"/>
                  </a:lnTo>
                  <a:lnTo>
                    <a:pt x="442711" y="1095228"/>
                  </a:lnTo>
                  <a:lnTo>
                    <a:pt x="504163" y="1109708"/>
                  </a:lnTo>
                  <a:lnTo>
                    <a:pt x="621583" y="1109708"/>
                  </a:lnTo>
                  <a:lnTo>
                    <a:pt x="626039" y="1123359"/>
                  </a:lnTo>
                  <a:lnTo>
                    <a:pt x="598420" y="1123359"/>
                  </a:lnTo>
                  <a:lnTo>
                    <a:pt x="576447" y="1131334"/>
                  </a:lnTo>
                  <a:lnTo>
                    <a:pt x="553693" y="1136861"/>
                  </a:lnTo>
                  <a:lnTo>
                    <a:pt x="530419" y="1140077"/>
                  </a:lnTo>
                  <a:lnTo>
                    <a:pt x="506885" y="1141118"/>
                  </a:lnTo>
                  <a:close/>
                </a:path>
                <a:path w="1445894" h="1507489">
                  <a:moveTo>
                    <a:pt x="64992" y="831264"/>
                  </a:moveTo>
                  <a:lnTo>
                    <a:pt x="20495" y="831264"/>
                  </a:lnTo>
                  <a:lnTo>
                    <a:pt x="24551" y="819006"/>
                  </a:lnTo>
                  <a:lnTo>
                    <a:pt x="64992" y="831264"/>
                  </a:lnTo>
                  <a:close/>
                </a:path>
                <a:path w="1445894" h="1507489">
                  <a:moveTo>
                    <a:pt x="263532" y="878955"/>
                  </a:moveTo>
                  <a:lnTo>
                    <a:pt x="214597" y="878036"/>
                  </a:lnTo>
                  <a:lnTo>
                    <a:pt x="165873" y="873889"/>
                  </a:lnTo>
                  <a:lnTo>
                    <a:pt x="117509" y="866499"/>
                  </a:lnTo>
                  <a:lnTo>
                    <a:pt x="69652" y="855849"/>
                  </a:lnTo>
                  <a:lnTo>
                    <a:pt x="220242" y="855849"/>
                  </a:lnTo>
                  <a:lnTo>
                    <a:pt x="260689" y="856807"/>
                  </a:lnTo>
                  <a:lnTo>
                    <a:pt x="433455" y="856807"/>
                  </a:lnTo>
                  <a:lnTo>
                    <a:pt x="410143" y="862514"/>
                  </a:lnTo>
                  <a:lnTo>
                    <a:pt x="361452" y="871178"/>
                  </a:lnTo>
                  <a:lnTo>
                    <a:pt x="312533" y="876664"/>
                  </a:lnTo>
                  <a:lnTo>
                    <a:pt x="263532" y="878955"/>
                  </a:lnTo>
                  <a:close/>
                </a:path>
                <a:path w="1445894" h="1507489">
                  <a:moveTo>
                    <a:pt x="621583" y="1109708"/>
                  </a:moveTo>
                  <a:lnTo>
                    <a:pt x="504163" y="1109708"/>
                  </a:lnTo>
                  <a:lnTo>
                    <a:pt x="528490" y="1108408"/>
                  </a:lnTo>
                  <a:lnTo>
                    <a:pt x="552312" y="1104424"/>
                  </a:lnTo>
                  <a:lnTo>
                    <a:pt x="575623" y="1097632"/>
                  </a:lnTo>
                  <a:lnTo>
                    <a:pt x="598420" y="1087908"/>
                  </a:lnTo>
                  <a:lnTo>
                    <a:pt x="613471" y="1081083"/>
                  </a:lnTo>
                  <a:lnTo>
                    <a:pt x="617581" y="1097450"/>
                  </a:lnTo>
                  <a:lnTo>
                    <a:pt x="621583" y="1109708"/>
                  </a:lnTo>
                  <a:close/>
                </a:path>
                <a:path w="1445894" h="1507489">
                  <a:moveTo>
                    <a:pt x="908366" y="1396049"/>
                  </a:moveTo>
                  <a:lnTo>
                    <a:pt x="858027" y="1393653"/>
                  </a:lnTo>
                  <a:lnTo>
                    <a:pt x="811572" y="1382036"/>
                  </a:lnTo>
                  <a:lnTo>
                    <a:pt x="768670" y="1361400"/>
                  </a:lnTo>
                  <a:lnTo>
                    <a:pt x="729543" y="1333087"/>
                  </a:lnTo>
                  <a:lnTo>
                    <a:pt x="694418" y="1298439"/>
                  </a:lnTo>
                  <a:lnTo>
                    <a:pt x="663519" y="1258800"/>
                  </a:lnTo>
                  <a:lnTo>
                    <a:pt x="637069" y="1215512"/>
                  </a:lnTo>
                  <a:lnTo>
                    <a:pt x="615295" y="1169917"/>
                  </a:lnTo>
                  <a:lnTo>
                    <a:pt x="598420" y="1123359"/>
                  </a:lnTo>
                  <a:lnTo>
                    <a:pt x="626039" y="1123359"/>
                  </a:lnTo>
                  <a:lnTo>
                    <a:pt x="632338" y="1142652"/>
                  </a:lnTo>
                  <a:lnTo>
                    <a:pt x="651900" y="1187227"/>
                  </a:lnTo>
                  <a:lnTo>
                    <a:pt x="676076" y="1229785"/>
                  </a:lnTo>
                  <a:lnTo>
                    <a:pt x="704673" y="1268935"/>
                  </a:lnTo>
                  <a:lnTo>
                    <a:pt x="737498" y="1303286"/>
                  </a:lnTo>
                  <a:lnTo>
                    <a:pt x="774358" y="1331446"/>
                  </a:lnTo>
                  <a:lnTo>
                    <a:pt x="815062" y="1352027"/>
                  </a:lnTo>
                  <a:lnTo>
                    <a:pt x="859415" y="1363636"/>
                  </a:lnTo>
                  <a:lnTo>
                    <a:pt x="908913" y="1365823"/>
                  </a:lnTo>
                  <a:lnTo>
                    <a:pt x="1033601" y="1365823"/>
                  </a:lnTo>
                  <a:lnTo>
                    <a:pt x="1009554" y="1376425"/>
                  </a:lnTo>
                  <a:lnTo>
                    <a:pt x="959571" y="1390065"/>
                  </a:lnTo>
                  <a:lnTo>
                    <a:pt x="908366" y="1396049"/>
                  </a:lnTo>
                  <a:close/>
                </a:path>
                <a:path w="1445894" h="1507489">
                  <a:moveTo>
                    <a:pt x="1033601" y="1365823"/>
                  </a:moveTo>
                  <a:lnTo>
                    <a:pt x="908913" y="1365823"/>
                  </a:lnTo>
                  <a:lnTo>
                    <a:pt x="958859" y="1359292"/>
                  </a:lnTo>
                  <a:lnTo>
                    <a:pt x="1006979" y="1344875"/>
                  </a:lnTo>
                  <a:lnTo>
                    <a:pt x="1050997" y="1323406"/>
                  </a:lnTo>
                  <a:lnTo>
                    <a:pt x="1088640" y="1295720"/>
                  </a:lnTo>
                  <a:lnTo>
                    <a:pt x="1117634" y="1262649"/>
                  </a:lnTo>
                  <a:lnTo>
                    <a:pt x="1131298" y="1248998"/>
                  </a:lnTo>
                  <a:lnTo>
                    <a:pt x="1142240" y="1265365"/>
                  </a:lnTo>
                  <a:lnTo>
                    <a:pt x="1165946" y="1296775"/>
                  </a:lnTo>
                  <a:lnTo>
                    <a:pt x="1131298" y="1296775"/>
                  </a:lnTo>
                  <a:lnTo>
                    <a:pt x="1097505" y="1329058"/>
                  </a:lnTo>
                  <a:lnTo>
                    <a:pt x="1056228" y="1355848"/>
                  </a:lnTo>
                  <a:lnTo>
                    <a:pt x="1033601" y="1365823"/>
                  </a:lnTo>
                  <a:close/>
                </a:path>
                <a:path w="1445894" h="1507489">
                  <a:moveTo>
                    <a:pt x="1445667" y="1507267"/>
                  </a:moveTo>
                  <a:lnTo>
                    <a:pt x="1407419" y="1495288"/>
                  </a:lnTo>
                  <a:lnTo>
                    <a:pt x="1364784" y="1478840"/>
                  </a:lnTo>
                  <a:lnTo>
                    <a:pt x="1324624" y="1460064"/>
                  </a:lnTo>
                  <a:lnTo>
                    <a:pt x="1286862" y="1438930"/>
                  </a:lnTo>
                  <a:lnTo>
                    <a:pt x="1251420" y="1415406"/>
                  </a:lnTo>
                  <a:lnTo>
                    <a:pt x="1218221" y="1389460"/>
                  </a:lnTo>
                  <a:lnTo>
                    <a:pt x="1187186" y="1361061"/>
                  </a:lnTo>
                  <a:lnTo>
                    <a:pt x="1158237" y="1330176"/>
                  </a:lnTo>
                  <a:lnTo>
                    <a:pt x="1131298" y="1296775"/>
                  </a:lnTo>
                  <a:lnTo>
                    <a:pt x="1165946" y="1296775"/>
                  </a:lnTo>
                  <a:lnTo>
                    <a:pt x="1167832" y="1299274"/>
                  </a:lnTo>
                  <a:lnTo>
                    <a:pt x="1195478" y="1330599"/>
                  </a:lnTo>
                  <a:lnTo>
                    <a:pt x="1225263" y="1359376"/>
                  </a:lnTo>
                  <a:lnTo>
                    <a:pt x="1257270" y="1385641"/>
                  </a:lnTo>
                  <a:lnTo>
                    <a:pt x="1291585" y="1409432"/>
                  </a:lnTo>
                  <a:lnTo>
                    <a:pt x="1328292" y="1430784"/>
                  </a:lnTo>
                  <a:lnTo>
                    <a:pt x="1367477" y="1449734"/>
                  </a:lnTo>
                  <a:lnTo>
                    <a:pt x="1409224" y="1466318"/>
                  </a:lnTo>
                  <a:lnTo>
                    <a:pt x="1445667" y="1478020"/>
                  </a:lnTo>
                  <a:lnTo>
                    <a:pt x="1445667" y="1507267"/>
                  </a:lnTo>
                  <a:close/>
                </a:path>
              </a:pathLst>
            </a:custGeom>
            <a:solidFill>
              <a:srgbClr val="CFA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574367" y="1137553"/>
              <a:ext cx="713740" cy="1807210"/>
            </a:xfrm>
            <a:custGeom>
              <a:avLst/>
              <a:gdLst/>
              <a:ahLst/>
              <a:cxnLst/>
              <a:rect l="l" t="t" r="r" b="b"/>
              <a:pathLst>
                <a:path w="713740" h="1807210">
                  <a:moveTo>
                    <a:pt x="608061" y="1806738"/>
                  </a:moveTo>
                  <a:lnTo>
                    <a:pt x="561502" y="1804083"/>
                  </a:lnTo>
                  <a:lnTo>
                    <a:pt x="515668" y="1797960"/>
                  </a:lnTo>
                  <a:lnTo>
                    <a:pt x="470723" y="1788478"/>
                  </a:lnTo>
                  <a:lnTo>
                    <a:pt x="426830" y="1775743"/>
                  </a:lnTo>
                  <a:lnTo>
                    <a:pt x="384151" y="1759864"/>
                  </a:lnTo>
                  <a:lnTo>
                    <a:pt x="342850" y="1740949"/>
                  </a:lnTo>
                  <a:lnTo>
                    <a:pt x="303089" y="1719104"/>
                  </a:lnTo>
                  <a:lnTo>
                    <a:pt x="265031" y="1694439"/>
                  </a:lnTo>
                  <a:lnTo>
                    <a:pt x="228839" y="1667061"/>
                  </a:lnTo>
                  <a:lnTo>
                    <a:pt x="194675" y="1637078"/>
                  </a:lnTo>
                  <a:lnTo>
                    <a:pt x="162704" y="1604598"/>
                  </a:lnTo>
                  <a:lnTo>
                    <a:pt x="133088" y="1569728"/>
                  </a:lnTo>
                  <a:lnTo>
                    <a:pt x="105989" y="1532577"/>
                  </a:lnTo>
                  <a:lnTo>
                    <a:pt x="81570" y="1493252"/>
                  </a:lnTo>
                  <a:lnTo>
                    <a:pt x="59996" y="1451861"/>
                  </a:lnTo>
                  <a:lnTo>
                    <a:pt x="41427" y="1408511"/>
                  </a:lnTo>
                  <a:lnTo>
                    <a:pt x="26028" y="1363312"/>
                  </a:lnTo>
                  <a:lnTo>
                    <a:pt x="13960" y="1316370"/>
                  </a:lnTo>
                  <a:lnTo>
                    <a:pt x="5346" y="1267294"/>
                  </a:lnTo>
                  <a:lnTo>
                    <a:pt x="731" y="1218468"/>
                  </a:lnTo>
                  <a:lnTo>
                    <a:pt x="0" y="1170068"/>
                  </a:lnTo>
                  <a:lnTo>
                    <a:pt x="3035" y="1122273"/>
                  </a:lnTo>
                  <a:lnTo>
                    <a:pt x="9721" y="1075260"/>
                  </a:lnTo>
                  <a:lnTo>
                    <a:pt x="19940" y="1029205"/>
                  </a:lnTo>
                  <a:lnTo>
                    <a:pt x="33578" y="984287"/>
                  </a:lnTo>
                  <a:lnTo>
                    <a:pt x="50516" y="940682"/>
                  </a:lnTo>
                  <a:lnTo>
                    <a:pt x="70639" y="898568"/>
                  </a:lnTo>
                  <a:lnTo>
                    <a:pt x="93831" y="858122"/>
                  </a:lnTo>
                  <a:lnTo>
                    <a:pt x="119974" y="819522"/>
                  </a:lnTo>
                  <a:lnTo>
                    <a:pt x="148953" y="782944"/>
                  </a:lnTo>
                  <a:lnTo>
                    <a:pt x="180651" y="748566"/>
                  </a:lnTo>
                  <a:lnTo>
                    <a:pt x="214952" y="716566"/>
                  </a:lnTo>
                  <a:lnTo>
                    <a:pt x="251739" y="687121"/>
                  </a:lnTo>
                  <a:lnTo>
                    <a:pt x="233987" y="640878"/>
                  </a:lnTo>
                  <a:lnTo>
                    <a:pt x="221024" y="593286"/>
                  </a:lnTo>
                  <a:lnTo>
                    <a:pt x="212891" y="544749"/>
                  </a:lnTo>
                  <a:lnTo>
                    <a:pt x="209633" y="495673"/>
                  </a:lnTo>
                  <a:lnTo>
                    <a:pt x="211291" y="446464"/>
                  </a:lnTo>
                  <a:lnTo>
                    <a:pt x="217908" y="397527"/>
                  </a:lnTo>
                  <a:lnTo>
                    <a:pt x="229528" y="349267"/>
                  </a:lnTo>
                  <a:lnTo>
                    <a:pt x="246194" y="302090"/>
                  </a:lnTo>
                  <a:lnTo>
                    <a:pt x="267947" y="256402"/>
                  </a:lnTo>
                  <a:lnTo>
                    <a:pt x="294831" y="212608"/>
                  </a:lnTo>
                  <a:lnTo>
                    <a:pt x="326888" y="171113"/>
                  </a:lnTo>
                  <a:lnTo>
                    <a:pt x="360520" y="135374"/>
                  </a:lnTo>
                  <a:lnTo>
                    <a:pt x="396873" y="103774"/>
                  </a:lnTo>
                  <a:lnTo>
                    <a:pt x="435610" y="76330"/>
                  </a:lnTo>
                  <a:lnTo>
                    <a:pt x="476396" y="53061"/>
                  </a:lnTo>
                  <a:lnTo>
                    <a:pt x="518896" y="33986"/>
                  </a:lnTo>
                  <a:lnTo>
                    <a:pt x="562773" y="19124"/>
                  </a:lnTo>
                  <a:lnTo>
                    <a:pt x="607691" y="8493"/>
                  </a:lnTo>
                  <a:lnTo>
                    <a:pt x="653316" y="2112"/>
                  </a:lnTo>
                  <a:lnTo>
                    <a:pt x="699310" y="0"/>
                  </a:lnTo>
                  <a:lnTo>
                    <a:pt x="713631" y="676"/>
                  </a:lnTo>
                  <a:lnTo>
                    <a:pt x="713631" y="1799291"/>
                  </a:lnTo>
                  <a:lnTo>
                    <a:pt x="702705" y="1801212"/>
                  </a:lnTo>
                  <a:lnTo>
                    <a:pt x="655183" y="1805816"/>
                  </a:lnTo>
                  <a:lnTo>
                    <a:pt x="608061" y="1806738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559204" y="1124149"/>
              <a:ext cx="728980" cy="1833880"/>
            </a:xfrm>
            <a:custGeom>
              <a:avLst/>
              <a:gdLst/>
              <a:ahLst/>
              <a:cxnLst/>
              <a:rect l="l" t="t" r="r" b="b"/>
              <a:pathLst>
                <a:path w="728980" h="1833880">
                  <a:moveTo>
                    <a:pt x="634429" y="1833521"/>
                  </a:moveTo>
                  <a:lnTo>
                    <a:pt x="585994" y="1831656"/>
                  </a:lnTo>
                  <a:lnTo>
                    <a:pt x="538266" y="1826136"/>
                  </a:lnTo>
                  <a:lnTo>
                    <a:pt x="491420" y="1817074"/>
                  </a:lnTo>
                  <a:lnTo>
                    <a:pt x="445632" y="1804582"/>
                  </a:lnTo>
                  <a:lnTo>
                    <a:pt x="401077" y="1788772"/>
                  </a:lnTo>
                  <a:lnTo>
                    <a:pt x="357933" y="1769757"/>
                  </a:lnTo>
                  <a:lnTo>
                    <a:pt x="316373" y="1747649"/>
                  </a:lnTo>
                  <a:lnTo>
                    <a:pt x="276575" y="1722561"/>
                  </a:lnTo>
                  <a:lnTo>
                    <a:pt x="238714" y="1694604"/>
                  </a:lnTo>
                  <a:lnTo>
                    <a:pt x="202966" y="1663893"/>
                  </a:lnTo>
                  <a:lnTo>
                    <a:pt x="169505" y="1630538"/>
                  </a:lnTo>
                  <a:lnTo>
                    <a:pt x="138510" y="1594652"/>
                  </a:lnTo>
                  <a:lnTo>
                    <a:pt x="110154" y="1556349"/>
                  </a:lnTo>
                  <a:lnTo>
                    <a:pt x="84614" y="1515739"/>
                  </a:lnTo>
                  <a:lnTo>
                    <a:pt x="62065" y="1472936"/>
                  </a:lnTo>
                  <a:lnTo>
                    <a:pt x="42684" y="1428052"/>
                  </a:lnTo>
                  <a:lnTo>
                    <a:pt x="26646" y="1381200"/>
                  </a:lnTo>
                  <a:lnTo>
                    <a:pt x="14126" y="1332491"/>
                  </a:lnTo>
                  <a:lnTo>
                    <a:pt x="5658" y="1284619"/>
                  </a:lnTo>
                  <a:lnTo>
                    <a:pt x="975" y="1236687"/>
                  </a:lnTo>
                  <a:lnTo>
                    <a:pt x="0" y="1188889"/>
                  </a:lnTo>
                  <a:lnTo>
                    <a:pt x="2653" y="1141418"/>
                  </a:lnTo>
                  <a:lnTo>
                    <a:pt x="8858" y="1094470"/>
                  </a:lnTo>
                  <a:lnTo>
                    <a:pt x="18537" y="1048238"/>
                  </a:lnTo>
                  <a:lnTo>
                    <a:pt x="31612" y="1002917"/>
                  </a:lnTo>
                  <a:lnTo>
                    <a:pt x="48005" y="958700"/>
                  </a:lnTo>
                  <a:lnTo>
                    <a:pt x="67638" y="915781"/>
                  </a:lnTo>
                  <a:lnTo>
                    <a:pt x="90434" y="874356"/>
                  </a:lnTo>
                  <a:lnTo>
                    <a:pt x="116315" y="834617"/>
                  </a:lnTo>
                  <a:lnTo>
                    <a:pt x="145202" y="796760"/>
                  </a:lnTo>
                  <a:lnTo>
                    <a:pt x="177019" y="760978"/>
                  </a:lnTo>
                  <a:lnTo>
                    <a:pt x="211687" y="727465"/>
                  </a:lnTo>
                  <a:lnTo>
                    <a:pt x="249128" y="696416"/>
                  </a:lnTo>
                  <a:lnTo>
                    <a:pt x="231909" y="648460"/>
                  </a:lnTo>
                  <a:lnTo>
                    <a:pt x="219728" y="599419"/>
                  </a:lnTo>
                  <a:lnTo>
                    <a:pt x="212542" y="549699"/>
                  </a:lnTo>
                  <a:lnTo>
                    <a:pt x="210309" y="499709"/>
                  </a:lnTo>
                  <a:lnTo>
                    <a:pt x="212985" y="449852"/>
                  </a:lnTo>
                  <a:lnTo>
                    <a:pt x="220527" y="400537"/>
                  </a:lnTo>
                  <a:lnTo>
                    <a:pt x="232892" y="352170"/>
                  </a:lnTo>
                  <a:lnTo>
                    <a:pt x="250037" y="305156"/>
                  </a:lnTo>
                  <a:lnTo>
                    <a:pt x="271919" y="259903"/>
                  </a:lnTo>
                  <a:lnTo>
                    <a:pt x="298495" y="216817"/>
                  </a:lnTo>
                  <a:lnTo>
                    <a:pt x="329721" y="176305"/>
                  </a:lnTo>
                  <a:lnTo>
                    <a:pt x="363026" y="140985"/>
                  </a:lnTo>
                  <a:lnTo>
                    <a:pt x="399036" y="109424"/>
                  </a:lnTo>
                  <a:lnTo>
                    <a:pt x="437449" y="81696"/>
                  </a:lnTo>
                  <a:lnTo>
                    <a:pt x="477962" y="57876"/>
                  </a:lnTo>
                  <a:lnTo>
                    <a:pt x="520273" y="38038"/>
                  </a:lnTo>
                  <a:lnTo>
                    <a:pt x="564080" y="22257"/>
                  </a:lnTo>
                  <a:lnTo>
                    <a:pt x="609079" y="10607"/>
                  </a:lnTo>
                  <a:lnTo>
                    <a:pt x="654970" y="3163"/>
                  </a:lnTo>
                  <a:lnTo>
                    <a:pt x="701449" y="0"/>
                  </a:lnTo>
                  <a:lnTo>
                    <a:pt x="728794" y="696"/>
                  </a:lnTo>
                  <a:lnTo>
                    <a:pt x="728794" y="27536"/>
                  </a:lnTo>
                  <a:lnTo>
                    <a:pt x="712298" y="27536"/>
                  </a:lnTo>
                  <a:lnTo>
                    <a:pt x="661325" y="30269"/>
                  </a:lnTo>
                  <a:lnTo>
                    <a:pt x="611170" y="38393"/>
                  </a:lnTo>
                  <a:lnTo>
                    <a:pt x="562264" y="51797"/>
                  </a:lnTo>
                  <a:lnTo>
                    <a:pt x="515040" y="70367"/>
                  </a:lnTo>
                  <a:lnTo>
                    <a:pt x="469930" y="93991"/>
                  </a:lnTo>
                  <a:lnTo>
                    <a:pt x="427366" y="122556"/>
                  </a:lnTo>
                  <a:lnTo>
                    <a:pt x="387780" y="155951"/>
                  </a:lnTo>
                  <a:lnTo>
                    <a:pt x="351605" y="194061"/>
                  </a:lnTo>
                  <a:lnTo>
                    <a:pt x="321465" y="233088"/>
                  </a:lnTo>
                  <a:lnTo>
                    <a:pt x="295907" y="274680"/>
                  </a:lnTo>
                  <a:lnTo>
                    <a:pt x="274973" y="318425"/>
                  </a:lnTo>
                  <a:lnTo>
                    <a:pt x="258708" y="363910"/>
                  </a:lnTo>
                  <a:lnTo>
                    <a:pt x="247154" y="410724"/>
                  </a:lnTo>
                  <a:lnTo>
                    <a:pt x="240355" y="458454"/>
                  </a:lnTo>
                  <a:lnTo>
                    <a:pt x="238352" y="506687"/>
                  </a:lnTo>
                  <a:lnTo>
                    <a:pt x="241190" y="555012"/>
                  </a:lnTo>
                  <a:lnTo>
                    <a:pt x="248912" y="603017"/>
                  </a:lnTo>
                  <a:lnTo>
                    <a:pt x="261560" y="650289"/>
                  </a:lnTo>
                  <a:lnTo>
                    <a:pt x="279177" y="696416"/>
                  </a:lnTo>
                  <a:lnTo>
                    <a:pt x="283287" y="705957"/>
                  </a:lnTo>
                  <a:lnTo>
                    <a:pt x="275067" y="712783"/>
                  </a:lnTo>
                  <a:lnTo>
                    <a:pt x="235618" y="744420"/>
                  </a:lnTo>
                  <a:lnTo>
                    <a:pt x="199313" y="778907"/>
                  </a:lnTo>
                  <a:lnTo>
                    <a:pt x="166240" y="816002"/>
                  </a:lnTo>
                  <a:lnTo>
                    <a:pt x="136491" y="855463"/>
                  </a:lnTo>
                  <a:lnTo>
                    <a:pt x="110153" y="897049"/>
                  </a:lnTo>
                  <a:lnTo>
                    <a:pt x="87317" y="940518"/>
                  </a:lnTo>
                  <a:lnTo>
                    <a:pt x="68073" y="985628"/>
                  </a:lnTo>
                  <a:lnTo>
                    <a:pt x="52510" y="1032138"/>
                  </a:lnTo>
                  <a:lnTo>
                    <a:pt x="40717" y="1079807"/>
                  </a:lnTo>
                  <a:lnTo>
                    <a:pt x="32785" y="1128391"/>
                  </a:lnTo>
                  <a:lnTo>
                    <a:pt x="28803" y="1177650"/>
                  </a:lnTo>
                  <a:lnTo>
                    <a:pt x="28861" y="1227342"/>
                  </a:lnTo>
                  <a:lnTo>
                    <a:pt x="33048" y="1277225"/>
                  </a:lnTo>
                  <a:lnTo>
                    <a:pt x="41454" y="1327058"/>
                  </a:lnTo>
                  <a:lnTo>
                    <a:pt x="53106" y="1372845"/>
                  </a:lnTo>
                  <a:lnTo>
                    <a:pt x="68053" y="1416931"/>
                  </a:lnTo>
                  <a:lnTo>
                    <a:pt x="86132" y="1459212"/>
                  </a:lnTo>
                  <a:lnTo>
                    <a:pt x="107181" y="1499584"/>
                  </a:lnTo>
                  <a:lnTo>
                    <a:pt x="131037" y="1537941"/>
                  </a:lnTo>
                  <a:lnTo>
                    <a:pt x="157536" y="1574179"/>
                  </a:lnTo>
                  <a:lnTo>
                    <a:pt x="186516" y="1608195"/>
                  </a:lnTo>
                  <a:lnTo>
                    <a:pt x="217813" y="1639883"/>
                  </a:lnTo>
                  <a:lnTo>
                    <a:pt x="251266" y="1669140"/>
                  </a:lnTo>
                  <a:lnTo>
                    <a:pt x="286711" y="1695861"/>
                  </a:lnTo>
                  <a:lnTo>
                    <a:pt x="323986" y="1719942"/>
                  </a:lnTo>
                  <a:lnTo>
                    <a:pt x="362927" y="1741278"/>
                  </a:lnTo>
                  <a:lnTo>
                    <a:pt x="403371" y="1759764"/>
                  </a:lnTo>
                  <a:lnTo>
                    <a:pt x="445157" y="1775298"/>
                  </a:lnTo>
                  <a:lnTo>
                    <a:pt x="488120" y="1787773"/>
                  </a:lnTo>
                  <a:lnTo>
                    <a:pt x="532098" y="1797087"/>
                  </a:lnTo>
                  <a:lnTo>
                    <a:pt x="576929" y="1803134"/>
                  </a:lnTo>
                  <a:lnTo>
                    <a:pt x="622448" y="1805810"/>
                  </a:lnTo>
                  <a:lnTo>
                    <a:pt x="728794" y="1805810"/>
                  </a:lnTo>
                  <a:lnTo>
                    <a:pt x="728794" y="1824974"/>
                  </a:lnTo>
                  <a:lnTo>
                    <a:pt x="700168" y="1829404"/>
                  </a:lnTo>
                  <a:lnTo>
                    <a:pt x="667233" y="1832491"/>
                  </a:lnTo>
                  <a:lnTo>
                    <a:pt x="634429" y="1833521"/>
                  </a:lnTo>
                  <a:close/>
                </a:path>
                <a:path w="728980" h="1833880">
                  <a:moveTo>
                    <a:pt x="728794" y="28307"/>
                  </a:moveTo>
                  <a:lnTo>
                    <a:pt x="712298" y="27536"/>
                  </a:lnTo>
                  <a:lnTo>
                    <a:pt x="728794" y="27536"/>
                  </a:lnTo>
                  <a:lnTo>
                    <a:pt x="728794" y="28307"/>
                  </a:lnTo>
                  <a:close/>
                </a:path>
                <a:path w="728980" h="1833880">
                  <a:moveTo>
                    <a:pt x="728794" y="790684"/>
                  </a:moveTo>
                  <a:lnTo>
                    <a:pt x="724537" y="784292"/>
                  </a:lnTo>
                  <a:lnTo>
                    <a:pt x="714180" y="759707"/>
                  </a:lnTo>
                  <a:lnTo>
                    <a:pt x="708686" y="733842"/>
                  </a:lnTo>
                  <a:lnTo>
                    <a:pt x="708185" y="707350"/>
                  </a:lnTo>
                  <a:lnTo>
                    <a:pt x="713012" y="680533"/>
                  </a:lnTo>
                  <a:lnTo>
                    <a:pt x="723068" y="655786"/>
                  </a:lnTo>
                  <a:lnTo>
                    <a:pt x="728794" y="647275"/>
                  </a:lnTo>
                  <a:lnTo>
                    <a:pt x="728794" y="790684"/>
                  </a:lnTo>
                  <a:close/>
                </a:path>
                <a:path w="728980" h="1833880">
                  <a:moveTo>
                    <a:pt x="728794" y="1805810"/>
                  </a:moveTo>
                  <a:lnTo>
                    <a:pt x="622448" y="1805810"/>
                  </a:lnTo>
                  <a:lnTo>
                    <a:pt x="668494" y="1805011"/>
                  </a:lnTo>
                  <a:lnTo>
                    <a:pt x="714904" y="1800632"/>
                  </a:lnTo>
                  <a:lnTo>
                    <a:pt x="728794" y="1798229"/>
                  </a:lnTo>
                  <a:lnTo>
                    <a:pt x="728794" y="1805810"/>
                  </a:lnTo>
                  <a:close/>
                </a:path>
              </a:pathLst>
            </a:custGeom>
            <a:solidFill>
              <a:srgbClr val="CFA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0" y="7080626"/>
            <a:ext cx="2748467" cy="2737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7985" y="485014"/>
            <a:ext cx="9342840" cy="2267435"/>
          </a:xfrm>
          <a:custGeom>
            <a:avLst/>
            <a:gdLst/>
            <a:ahLst/>
            <a:cxnLst/>
            <a:rect l="l" t="t" r="r" b="b"/>
            <a:pathLst>
              <a:path w="9742169" h="2412365">
                <a:moveTo>
                  <a:pt x="9011755" y="2412208"/>
                </a:moveTo>
                <a:lnTo>
                  <a:pt x="8968435" y="2410922"/>
                </a:lnTo>
                <a:lnTo>
                  <a:pt x="8925452" y="2405346"/>
                </a:lnTo>
                <a:lnTo>
                  <a:pt x="8883240" y="2395544"/>
                </a:lnTo>
                <a:lnTo>
                  <a:pt x="8852329" y="2385476"/>
                </a:lnTo>
                <a:lnTo>
                  <a:pt x="8804212" y="2369749"/>
                </a:lnTo>
                <a:lnTo>
                  <a:pt x="8756035" y="2354214"/>
                </a:lnTo>
                <a:lnTo>
                  <a:pt x="8707799" y="2338872"/>
                </a:lnTo>
                <a:lnTo>
                  <a:pt x="8659505" y="2323722"/>
                </a:lnTo>
                <a:lnTo>
                  <a:pt x="8611151" y="2308763"/>
                </a:lnTo>
                <a:lnTo>
                  <a:pt x="8562738" y="2293997"/>
                </a:lnTo>
                <a:lnTo>
                  <a:pt x="8514266" y="2279422"/>
                </a:lnTo>
                <a:lnTo>
                  <a:pt x="8465734" y="2265040"/>
                </a:lnTo>
                <a:lnTo>
                  <a:pt x="8417143" y="2250848"/>
                </a:lnTo>
                <a:lnTo>
                  <a:pt x="8368493" y="2236849"/>
                </a:lnTo>
                <a:lnTo>
                  <a:pt x="8319788" y="2223044"/>
                </a:lnTo>
                <a:lnTo>
                  <a:pt x="8271032" y="2209434"/>
                </a:lnTo>
                <a:lnTo>
                  <a:pt x="8222224" y="2196017"/>
                </a:lnTo>
                <a:lnTo>
                  <a:pt x="8173366" y="2182794"/>
                </a:lnTo>
                <a:lnTo>
                  <a:pt x="8124457" y="2169766"/>
                </a:lnTo>
                <a:lnTo>
                  <a:pt x="8075496" y="2156931"/>
                </a:lnTo>
                <a:lnTo>
                  <a:pt x="8026484" y="2144291"/>
                </a:lnTo>
                <a:lnTo>
                  <a:pt x="7977421" y="2131846"/>
                </a:lnTo>
                <a:lnTo>
                  <a:pt x="7928307" y="2119595"/>
                </a:lnTo>
                <a:lnTo>
                  <a:pt x="7879141" y="2107538"/>
                </a:lnTo>
                <a:lnTo>
                  <a:pt x="7829925" y="2095675"/>
                </a:lnTo>
                <a:lnTo>
                  <a:pt x="7780666" y="2084008"/>
                </a:lnTo>
                <a:lnTo>
                  <a:pt x="7731363" y="2072537"/>
                </a:lnTo>
                <a:lnTo>
                  <a:pt x="7682016" y="2061263"/>
                </a:lnTo>
                <a:lnTo>
                  <a:pt x="7632626" y="2050185"/>
                </a:lnTo>
                <a:lnTo>
                  <a:pt x="7583193" y="2039303"/>
                </a:lnTo>
                <a:lnTo>
                  <a:pt x="7533717" y="2028617"/>
                </a:lnTo>
                <a:lnTo>
                  <a:pt x="7484196" y="2018127"/>
                </a:lnTo>
                <a:lnTo>
                  <a:pt x="7434633" y="2007834"/>
                </a:lnTo>
                <a:lnTo>
                  <a:pt x="7385026" y="1997736"/>
                </a:lnTo>
                <a:lnTo>
                  <a:pt x="7335379" y="1987836"/>
                </a:lnTo>
                <a:lnTo>
                  <a:pt x="7285696" y="1978133"/>
                </a:lnTo>
                <a:lnTo>
                  <a:pt x="7235978" y="1968629"/>
                </a:lnTo>
                <a:lnTo>
                  <a:pt x="7186223" y="1959322"/>
                </a:lnTo>
                <a:lnTo>
                  <a:pt x="7136433" y="1950214"/>
                </a:lnTo>
                <a:lnTo>
                  <a:pt x="7086607" y="1941302"/>
                </a:lnTo>
                <a:lnTo>
                  <a:pt x="7036746" y="1932589"/>
                </a:lnTo>
                <a:lnTo>
                  <a:pt x="6986848" y="1924073"/>
                </a:lnTo>
                <a:lnTo>
                  <a:pt x="6936916" y="1915754"/>
                </a:lnTo>
                <a:lnTo>
                  <a:pt x="6886947" y="1907632"/>
                </a:lnTo>
                <a:lnTo>
                  <a:pt x="6836947" y="1899709"/>
                </a:lnTo>
                <a:lnTo>
                  <a:pt x="6786918" y="1891985"/>
                </a:lnTo>
                <a:lnTo>
                  <a:pt x="6736861" y="1884460"/>
                </a:lnTo>
                <a:lnTo>
                  <a:pt x="6686776" y="1877134"/>
                </a:lnTo>
                <a:lnTo>
                  <a:pt x="6636663" y="1870008"/>
                </a:lnTo>
                <a:lnTo>
                  <a:pt x="6586521" y="1863080"/>
                </a:lnTo>
                <a:lnTo>
                  <a:pt x="6536352" y="1856352"/>
                </a:lnTo>
                <a:lnTo>
                  <a:pt x="6486155" y="1849822"/>
                </a:lnTo>
                <a:lnTo>
                  <a:pt x="6435930" y="1843492"/>
                </a:lnTo>
                <a:lnTo>
                  <a:pt x="6385677" y="1837360"/>
                </a:lnTo>
                <a:lnTo>
                  <a:pt x="6335401" y="1831428"/>
                </a:lnTo>
                <a:lnTo>
                  <a:pt x="6285105" y="1825695"/>
                </a:lnTo>
                <a:lnTo>
                  <a:pt x="6234789" y="1820163"/>
                </a:lnTo>
                <a:lnTo>
                  <a:pt x="6184453" y="1814830"/>
                </a:lnTo>
                <a:lnTo>
                  <a:pt x="6134097" y="1809698"/>
                </a:lnTo>
                <a:lnTo>
                  <a:pt x="6083721" y="1804765"/>
                </a:lnTo>
                <a:lnTo>
                  <a:pt x="6033325" y="1800032"/>
                </a:lnTo>
                <a:lnTo>
                  <a:pt x="5982909" y="1795499"/>
                </a:lnTo>
                <a:lnTo>
                  <a:pt x="5932473" y="1791166"/>
                </a:lnTo>
                <a:lnTo>
                  <a:pt x="5882016" y="1787033"/>
                </a:lnTo>
                <a:lnTo>
                  <a:pt x="5831544" y="1783101"/>
                </a:lnTo>
                <a:lnTo>
                  <a:pt x="5781060" y="1779369"/>
                </a:lnTo>
                <a:lnTo>
                  <a:pt x="5730564" y="1775837"/>
                </a:lnTo>
                <a:lnTo>
                  <a:pt x="5680056" y="1772506"/>
                </a:lnTo>
                <a:lnTo>
                  <a:pt x="5629536" y="1769375"/>
                </a:lnTo>
                <a:lnTo>
                  <a:pt x="5579004" y="1766445"/>
                </a:lnTo>
                <a:lnTo>
                  <a:pt x="5528459" y="1763715"/>
                </a:lnTo>
                <a:lnTo>
                  <a:pt x="5477903" y="1761186"/>
                </a:lnTo>
                <a:lnTo>
                  <a:pt x="5427335" y="1758857"/>
                </a:lnTo>
                <a:lnTo>
                  <a:pt x="5376755" y="1756729"/>
                </a:lnTo>
                <a:lnTo>
                  <a:pt x="5326164" y="1754801"/>
                </a:lnTo>
                <a:lnTo>
                  <a:pt x="5275570" y="1753074"/>
                </a:lnTo>
                <a:lnTo>
                  <a:pt x="5224972" y="1751548"/>
                </a:lnTo>
                <a:lnTo>
                  <a:pt x="5174371" y="1750223"/>
                </a:lnTo>
                <a:lnTo>
                  <a:pt x="5123766" y="1749098"/>
                </a:lnTo>
                <a:lnTo>
                  <a:pt x="5073157" y="1748175"/>
                </a:lnTo>
                <a:lnTo>
                  <a:pt x="5022544" y="1747453"/>
                </a:lnTo>
                <a:lnTo>
                  <a:pt x="4971928" y="1746932"/>
                </a:lnTo>
                <a:lnTo>
                  <a:pt x="4921308" y="1746612"/>
                </a:lnTo>
                <a:lnTo>
                  <a:pt x="4870684" y="1746494"/>
                </a:lnTo>
                <a:lnTo>
                  <a:pt x="4820057" y="1746575"/>
                </a:lnTo>
                <a:lnTo>
                  <a:pt x="4769434" y="1746856"/>
                </a:lnTo>
                <a:lnTo>
                  <a:pt x="4718815" y="1747339"/>
                </a:lnTo>
                <a:lnTo>
                  <a:pt x="4668200" y="1748022"/>
                </a:lnTo>
                <a:lnTo>
                  <a:pt x="4617590" y="1748907"/>
                </a:lnTo>
                <a:lnTo>
                  <a:pt x="4566984" y="1749992"/>
                </a:lnTo>
                <a:lnTo>
                  <a:pt x="4516382" y="1751278"/>
                </a:lnTo>
                <a:lnTo>
                  <a:pt x="4465784" y="1752764"/>
                </a:lnTo>
                <a:lnTo>
                  <a:pt x="4415191" y="1754451"/>
                </a:lnTo>
                <a:lnTo>
                  <a:pt x="4364603" y="1756339"/>
                </a:lnTo>
                <a:lnTo>
                  <a:pt x="4314020" y="1758430"/>
                </a:lnTo>
                <a:lnTo>
                  <a:pt x="4263449" y="1760721"/>
                </a:lnTo>
                <a:lnTo>
                  <a:pt x="4212890" y="1763213"/>
                </a:lnTo>
                <a:lnTo>
                  <a:pt x="4162343" y="1765906"/>
                </a:lnTo>
                <a:lnTo>
                  <a:pt x="4111808" y="1768799"/>
                </a:lnTo>
                <a:lnTo>
                  <a:pt x="4061285" y="1771893"/>
                </a:lnTo>
                <a:lnTo>
                  <a:pt x="4010774" y="1775187"/>
                </a:lnTo>
                <a:lnTo>
                  <a:pt x="3960275" y="1778681"/>
                </a:lnTo>
                <a:lnTo>
                  <a:pt x="3909788" y="1782376"/>
                </a:lnTo>
                <a:lnTo>
                  <a:pt x="3859313" y="1786272"/>
                </a:lnTo>
                <a:lnTo>
                  <a:pt x="3808854" y="1790365"/>
                </a:lnTo>
                <a:lnTo>
                  <a:pt x="3758414" y="1794659"/>
                </a:lnTo>
                <a:lnTo>
                  <a:pt x="3707994" y="1799153"/>
                </a:lnTo>
                <a:lnTo>
                  <a:pt x="3657594" y="1803847"/>
                </a:lnTo>
                <a:lnTo>
                  <a:pt x="3607213" y="1808742"/>
                </a:lnTo>
                <a:lnTo>
                  <a:pt x="3556853" y="1813837"/>
                </a:lnTo>
                <a:lnTo>
                  <a:pt x="3506513" y="1819132"/>
                </a:lnTo>
                <a:lnTo>
                  <a:pt x="3456193" y="1824627"/>
                </a:lnTo>
                <a:lnTo>
                  <a:pt x="3405893" y="1830322"/>
                </a:lnTo>
                <a:lnTo>
                  <a:pt x="3355614" y="1836217"/>
                </a:lnTo>
                <a:lnTo>
                  <a:pt x="3305356" y="1842312"/>
                </a:lnTo>
                <a:lnTo>
                  <a:pt x="3255126" y="1848605"/>
                </a:lnTo>
                <a:lnTo>
                  <a:pt x="3204924" y="1855098"/>
                </a:lnTo>
                <a:lnTo>
                  <a:pt x="3154750" y="1861789"/>
                </a:lnTo>
                <a:lnTo>
                  <a:pt x="3104604" y="1868678"/>
                </a:lnTo>
                <a:lnTo>
                  <a:pt x="3054485" y="1875767"/>
                </a:lnTo>
                <a:lnTo>
                  <a:pt x="3004394" y="1883054"/>
                </a:lnTo>
                <a:lnTo>
                  <a:pt x="2954331" y="1890540"/>
                </a:lnTo>
                <a:lnTo>
                  <a:pt x="2904295" y="1898225"/>
                </a:lnTo>
                <a:lnTo>
                  <a:pt x="2854287" y="1906109"/>
                </a:lnTo>
                <a:lnTo>
                  <a:pt x="2804313" y="1914193"/>
                </a:lnTo>
                <a:lnTo>
                  <a:pt x="2754374" y="1922475"/>
                </a:lnTo>
                <a:lnTo>
                  <a:pt x="2704471" y="1930954"/>
                </a:lnTo>
                <a:lnTo>
                  <a:pt x="2654603" y="1939631"/>
                </a:lnTo>
                <a:lnTo>
                  <a:pt x="2604771" y="1948505"/>
                </a:lnTo>
                <a:lnTo>
                  <a:pt x="2554974" y="1957576"/>
                </a:lnTo>
                <a:lnTo>
                  <a:pt x="2505213" y="1966846"/>
                </a:lnTo>
                <a:lnTo>
                  <a:pt x="2455487" y="1976313"/>
                </a:lnTo>
                <a:lnTo>
                  <a:pt x="2405797" y="1985978"/>
                </a:lnTo>
                <a:lnTo>
                  <a:pt x="2356142" y="1995842"/>
                </a:lnTo>
                <a:lnTo>
                  <a:pt x="2306526" y="2005902"/>
                </a:lnTo>
                <a:lnTo>
                  <a:pt x="2256955" y="2016158"/>
                </a:lnTo>
                <a:lnTo>
                  <a:pt x="2207427" y="2026611"/>
                </a:lnTo>
                <a:lnTo>
                  <a:pt x="2157943" y="2037259"/>
                </a:lnTo>
                <a:lnTo>
                  <a:pt x="2108503" y="2048103"/>
                </a:lnTo>
                <a:lnTo>
                  <a:pt x="2059106" y="2059143"/>
                </a:lnTo>
                <a:lnTo>
                  <a:pt x="2009752" y="2070379"/>
                </a:lnTo>
                <a:lnTo>
                  <a:pt x="1960442" y="2081811"/>
                </a:lnTo>
                <a:lnTo>
                  <a:pt x="1911174" y="2093439"/>
                </a:lnTo>
                <a:lnTo>
                  <a:pt x="1861950" y="2105263"/>
                </a:lnTo>
                <a:lnTo>
                  <a:pt x="1812773" y="2117284"/>
                </a:lnTo>
                <a:lnTo>
                  <a:pt x="1763648" y="2129500"/>
                </a:lnTo>
                <a:lnTo>
                  <a:pt x="1714575" y="2141909"/>
                </a:lnTo>
                <a:lnTo>
                  <a:pt x="1665553" y="2154512"/>
                </a:lnTo>
                <a:lnTo>
                  <a:pt x="1616582" y="2167309"/>
                </a:lnTo>
                <a:lnTo>
                  <a:pt x="1567663" y="2180301"/>
                </a:lnTo>
                <a:lnTo>
                  <a:pt x="1518794" y="2193487"/>
                </a:lnTo>
                <a:lnTo>
                  <a:pt x="1469977" y="2206867"/>
                </a:lnTo>
                <a:lnTo>
                  <a:pt x="1421210" y="2220442"/>
                </a:lnTo>
                <a:lnTo>
                  <a:pt x="1372493" y="2234211"/>
                </a:lnTo>
                <a:lnTo>
                  <a:pt x="1323834" y="2248174"/>
                </a:lnTo>
                <a:lnTo>
                  <a:pt x="1275234" y="2262329"/>
                </a:lnTo>
                <a:lnTo>
                  <a:pt x="1226692" y="2276676"/>
                </a:lnTo>
                <a:lnTo>
                  <a:pt x="1178210" y="2291214"/>
                </a:lnTo>
                <a:lnTo>
                  <a:pt x="1129786" y="2305945"/>
                </a:lnTo>
                <a:lnTo>
                  <a:pt x="1081421" y="2320868"/>
                </a:lnTo>
                <a:lnTo>
                  <a:pt x="1033115" y="2335982"/>
                </a:lnTo>
                <a:lnTo>
                  <a:pt x="984868" y="2351289"/>
                </a:lnTo>
                <a:lnTo>
                  <a:pt x="936680" y="2366787"/>
                </a:lnTo>
                <a:lnTo>
                  <a:pt x="888550" y="2382477"/>
                </a:lnTo>
                <a:lnTo>
                  <a:pt x="878325" y="2386083"/>
                </a:lnTo>
                <a:lnTo>
                  <a:pt x="868020" y="2389432"/>
                </a:lnTo>
                <a:lnTo>
                  <a:pt x="826051" y="2400243"/>
                </a:lnTo>
                <a:lnTo>
                  <a:pt x="783217" y="2406843"/>
                </a:lnTo>
                <a:lnTo>
                  <a:pt x="739939" y="2409175"/>
                </a:lnTo>
                <a:lnTo>
                  <a:pt x="696643" y="2407205"/>
                </a:lnTo>
                <a:lnTo>
                  <a:pt x="653755" y="2400965"/>
                </a:lnTo>
                <a:lnTo>
                  <a:pt x="611698" y="2390503"/>
                </a:lnTo>
                <a:lnTo>
                  <a:pt x="570884" y="2375928"/>
                </a:lnTo>
                <a:lnTo>
                  <a:pt x="531716" y="2357384"/>
                </a:lnTo>
                <a:lnTo>
                  <a:pt x="494579" y="2335053"/>
                </a:lnTo>
                <a:lnTo>
                  <a:pt x="459839" y="2309158"/>
                </a:lnTo>
                <a:lnTo>
                  <a:pt x="427837" y="2279951"/>
                </a:lnTo>
                <a:lnTo>
                  <a:pt x="398888" y="2247713"/>
                </a:lnTo>
                <a:lnTo>
                  <a:pt x="373278" y="2212767"/>
                </a:lnTo>
                <a:lnTo>
                  <a:pt x="351258" y="2175461"/>
                </a:lnTo>
                <a:lnTo>
                  <a:pt x="333045" y="2136158"/>
                </a:lnTo>
                <a:lnTo>
                  <a:pt x="24502" y="1296051"/>
                </a:lnTo>
                <a:lnTo>
                  <a:pt x="12445" y="1255359"/>
                </a:lnTo>
                <a:lnTo>
                  <a:pt x="4397" y="1213697"/>
                </a:lnTo>
                <a:lnTo>
                  <a:pt x="435" y="1171444"/>
                </a:lnTo>
                <a:lnTo>
                  <a:pt x="0" y="1150224"/>
                </a:lnTo>
                <a:lnTo>
                  <a:pt x="169" y="1139615"/>
                </a:lnTo>
                <a:lnTo>
                  <a:pt x="3423" y="1097304"/>
                </a:lnTo>
                <a:lnTo>
                  <a:pt x="10771" y="1055508"/>
                </a:lnTo>
                <a:lnTo>
                  <a:pt x="22145" y="1014622"/>
                </a:lnTo>
                <a:lnTo>
                  <a:pt x="37437" y="975033"/>
                </a:lnTo>
                <a:lnTo>
                  <a:pt x="56502" y="937114"/>
                </a:lnTo>
                <a:lnTo>
                  <a:pt x="79160" y="901225"/>
                </a:lnTo>
                <a:lnTo>
                  <a:pt x="105197" y="867702"/>
                </a:lnTo>
                <a:lnTo>
                  <a:pt x="134368" y="836865"/>
                </a:lnTo>
                <a:lnTo>
                  <a:pt x="166396" y="809003"/>
                </a:lnTo>
                <a:lnTo>
                  <a:pt x="200980" y="784380"/>
                </a:lnTo>
                <a:lnTo>
                  <a:pt x="237792" y="763228"/>
                </a:lnTo>
                <a:lnTo>
                  <a:pt x="276485" y="745748"/>
                </a:lnTo>
                <a:lnTo>
                  <a:pt x="336742" y="725324"/>
                </a:lnTo>
                <a:lnTo>
                  <a:pt x="387128" y="708862"/>
                </a:lnTo>
                <a:lnTo>
                  <a:pt x="437572" y="692585"/>
                </a:lnTo>
                <a:lnTo>
                  <a:pt x="488074" y="676493"/>
                </a:lnTo>
                <a:lnTo>
                  <a:pt x="538633" y="660586"/>
                </a:lnTo>
                <a:lnTo>
                  <a:pt x="589249" y="644865"/>
                </a:lnTo>
                <a:lnTo>
                  <a:pt x="639924" y="629328"/>
                </a:lnTo>
                <a:lnTo>
                  <a:pt x="690655" y="613976"/>
                </a:lnTo>
                <a:lnTo>
                  <a:pt x="741445" y="598809"/>
                </a:lnTo>
                <a:lnTo>
                  <a:pt x="792292" y="583828"/>
                </a:lnTo>
                <a:lnTo>
                  <a:pt x="843196" y="569031"/>
                </a:lnTo>
                <a:lnTo>
                  <a:pt x="894154" y="554420"/>
                </a:lnTo>
                <a:lnTo>
                  <a:pt x="945162" y="539997"/>
                </a:lnTo>
                <a:lnTo>
                  <a:pt x="996220" y="525761"/>
                </a:lnTo>
                <a:lnTo>
                  <a:pt x="1047328" y="511712"/>
                </a:lnTo>
                <a:lnTo>
                  <a:pt x="1098487" y="497850"/>
                </a:lnTo>
                <a:lnTo>
                  <a:pt x="1149695" y="484175"/>
                </a:lnTo>
                <a:lnTo>
                  <a:pt x="1200953" y="470688"/>
                </a:lnTo>
                <a:lnTo>
                  <a:pt x="1252261" y="457387"/>
                </a:lnTo>
                <a:lnTo>
                  <a:pt x="1303619" y="444274"/>
                </a:lnTo>
                <a:lnTo>
                  <a:pt x="1355026" y="431348"/>
                </a:lnTo>
                <a:lnTo>
                  <a:pt x="1406484" y="418610"/>
                </a:lnTo>
                <a:lnTo>
                  <a:pt x="1457990" y="406059"/>
                </a:lnTo>
                <a:lnTo>
                  <a:pt x="1509538" y="393697"/>
                </a:lnTo>
                <a:lnTo>
                  <a:pt x="1561129" y="381525"/>
                </a:lnTo>
                <a:lnTo>
                  <a:pt x="1612761" y="369541"/>
                </a:lnTo>
                <a:lnTo>
                  <a:pt x="1664436" y="357746"/>
                </a:lnTo>
                <a:lnTo>
                  <a:pt x="1716153" y="346141"/>
                </a:lnTo>
                <a:lnTo>
                  <a:pt x="1767912" y="334725"/>
                </a:lnTo>
                <a:lnTo>
                  <a:pt x="1819714" y="323497"/>
                </a:lnTo>
                <a:lnTo>
                  <a:pt x="1871558" y="312459"/>
                </a:lnTo>
                <a:lnTo>
                  <a:pt x="1923445" y="301610"/>
                </a:lnTo>
                <a:lnTo>
                  <a:pt x="1975373" y="290950"/>
                </a:lnTo>
                <a:lnTo>
                  <a:pt x="2027344" y="280479"/>
                </a:lnTo>
                <a:lnTo>
                  <a:pt x="2079348" y="270199"/>
                </a:lnTo>
                <a:lnTo>
                  <a:pt x="2131387" y="260110"/>
                </a:lnTo>
                <a:lnTo>
                  <a:pt x="2183461" y="250211"/>
                </a:lnTo>
                <a:lnTo>
                  <a:pt x="2235569" y="240503"/>
                </a:lnTo>
                <a:lnTo>
                  <a:pt x="2287711" y="230986"/>
                </a:lnTo>
                <a:lnTo>
                  <a:pt x="2339888" y="221659"/>
                </a:lnTo>
                <a:lnTo>
                  <a:pt x="2392099" y="212523"/>
                </a:lnTo>
                <a:lnTo>
                  <a:pt x="2444345" y="203577"/>
                </a:lnTo>
                <a:lnTo>
                  <a:pt x="2496626" y="194822"/>
                </a:lnTo>
                <a:lnTo>
                  <a:pt x="2548941" y="186258"/>
                </a:lnTo>
                <a:lnTo>
                  <a:pt x="2601289" y="177885"/>
                </a:lnTo>
                <a:lnTo>
                  <a:pt x="2653664" y="169703"/>
                </a:lnTo>
                <a:lnTo>
                  <a:pt x="2706066" y="161714"/>
                </a:lnTo>
                <a:lnTo>
                  <a:pt x="2758495" y="153916"/>
                </a:lnTo>
                <a:lnTo>
                  <a:pt x="2810952" y="146310"/>
                </a:lnTo>
                <a:lnTo>
                  <a:pt x="2863435" y="138896"/>
                </a:lnTo>
                <a:lnTo>
                  <a:pt x="2915946" y="131674"/>
                </a:lnTo>
                <a:lnTo>
                  <a:pt x="2968484" y="124644"/>
                </a:lnTo>
                <a:lnTo>
                  <a:pt x="3021049" y="117806"/>
                </a:lnTo>
                <a:lnTo>
                  <a:pt x="3073641" y="111159"/>
                </a:lnTo>
                <a:lnTo>
                  <a:pt x="3126261" y="104704"/>
                </a:lnTo>
                <a:lnTo>
                  <a:pt x="3178902" y="98442"/>
                </a:lnTo>
                <a:lnTo>
                  <a:pt x="3231563" y="92372"/>
                </a:lnTo>
                <a:lnTo>
                  <a:pt x="3284243" y="86495"/>
                </a:lnTo>
                <a:lnTo>
                  <a:pt x="3336943" y="80811"/>
                </a:lnTo>
                <a:lnTo>
                  <a:pt x="3389663" y="75320"/>
                </a:lnTo>
                <a:lnTo>
                  <a:pt x="3442402" y="70021"/>
                </a:lnTo>
                <a:lnTo>
                  <a:pt x="3495161" y="64915"/>
                </a:lnTo>
                <a:lnTo>
                  <a:pt x="3547940" y="60002"/>
                </a:lnTo>
                <a:lnTo>
                  <a:pt x="3600738" y="55282"/>
                </a:lnTo>
                <a:lnTo>
                  <a:pt x="3653555" y="50754"/>
                </a:lnTo>
                <a:lnTo>
                  <a:pt x="3706392" y="46420"/>
                </a:lnTo>
                <a:lnTo>
                  <a:pt x="3759244" y="42278"/>
                </a:lnTo>
                <a:lnTo>
                  <a:pt x="3812108" y="38330"/>
                </a:lnTo>
                <a:lnTo>
                  <a:pt x="3864983" y="34575"/>
                </a:lnTo>
                <a:lnTo>
                  <a:pt x="3917870" y="31014"/>
                </a:lnTo>
                <a:lnTo>
                  <a:pt x="3970768" y="27646"/>
                </a:lnTo>
                <a:lnTo>
                  <a:pt x="4023677" y="24472"/>
                </a:lnTo>
                <a:lnTo>
                  <a:pt x="4076598" y="21491"/>
                </a:lnTo>
                <a:lnTo>
                  <a:pt x="4129531" y="18703"/>
                </a:lnTo>
                <a:lnTo>
                  <a:pt x="4182476" y="16108"/>
                </a:lnTo>
                <a:lnTo>
                  <a:pt x="4235432" y="13707"/>
                </a:lnTo>
                <a:lnTo>
                  <a:pt x="4288400" y="11500"/>
                </a:lnTo>
                <a:lnTo>
                  <a:pt x="4341376" y="9486"/>
                </a:lnTo>
                <a:lnTo>
                  <a:pt x="4394355" y="7665"/>
                </a:lnTo>
                <a:lnTo>
                  <a:pt x="4447338" y="6039"/>
                </a:lnTo>
                <a:lnTo>
                  <a:pt x="4500326" y="4606"/>
                </a:lnTo>
                <a:lnTo>
                  <a:pt x="4553316" y="3367"/>
                </a:lnTo>
                <a:lnTo>
                  <a:pt x="4606311" y="2321"/>
                </a:lnTo>
                <a:lnTo>
                  <a:pt x="4659309" y="1469"/>
                </a:lnTo>
                <a:lnTo>
                  <a:pt x="4712312" y="811"/>
                </a:lnTo>
                <a:lnTo>
                  <a:pt x="4765318" y="347"/>
                </a:lnTo>
                <a:lnTo>
                  <a:pt x="4818327" y="76"/>
                </a:lnTo>
                <a:lnTo>
                  <a:pt x="4871341" y="0"/>
                </a:lnTo>
                <a:lnTo>
                  <a:pt x="4924355" y="116"/>
                </a:lnTo>
                <a:lnTo>
                  <a:pt x="4977364" y="427"/>
                </a:lnTo>
                <a:lnTo>
                  <a:pt x="5030370" y="931"/>
                </a:lnTo>
                <a:lnTo>
                  <a:pt x="5083372" y="1629"/>
                </a:lnTo>
                <a:lnTo>
                  <a:pt x="5136370" y="2521"/>
                </a:lnTo>
                <a:lnTo>
                  <a:pt x="5189364" y="3606"/>
                </a:lnTo>
                <a:lnTo>
                  <a:pt x="5242354" y="4885"/>
                </a:lnTo>
                <a:lnTo>
                  <a:pt x="5295340" y="6358"/>
                </a:lnTo>
                <a:lnTo>
                  <a:pt x="5348322" y="8025"/>
                </a:lnTo>
                <a:lnTo>
                  <a:pt x="5401299" y="9885"/>
                </a:lnTo>
                <a:lnTo>
                  <a:pt x="5454273" y="11939"/>
                </a:lnTo>
                <a:lnTo>
                  <a:pt x="5507238" y="14187"/>
                </a:lnTo>
                <a:lnTo>
                  <a:pt x="5560193" y="16628"/>
                </a:lnTo>
                <a:lnTo>
                  <a:pt x="5613135" y="19262"/>
                </a:lnTo>
                <a:lnTo>
                  <a:pt x="5666066" y="22090"/>
                </a:lnTo>
                <a:lnTo>
                  <a:pt x="5718986" y="25111"/>
                </a:lnTo>
                <a:lnTo>
                  <a:pt x="5771893" y="28325"/>
                </a:lnTo>
                <a:lnTo>
                  <a:pt x="5824789" y="31733"/>
                </a:lnTo>
                <a:lnTo>
                  <a:pt x="5877673" y="35334"/>
                </a:lnTo>
                <a:lnTo>
                  <a:pt x="5930545" y="39129"/>
                </a:lnTo>
                <a:lnTo>
                  <a:pt x="5983404" y="43117"/>
                </a:lnTo>
                <a:lnTo>
                  <a:pt x="6036252" y="47298"/>
                </a:lnTo>
                <a:lnTo>
                  <a:pt x="6089084" y="51673"/>
                </a:lnTo>
                <a:lnTo>
                  <a:pt x="6141897" y="56240"/>
                </a:lnTo>
                <a:lnTo>
                  <a:pt x="6194690" y="61000"/>
                </a:lnTo>
                <a:lnTo>
                  <a:pt x="6247465" y="65953"/>
                </a:lnTo>
                <a:lnTo>
                  <a:pt x="6300220" y="71098"/>
                </a:lnTo>
                <a:lnTo>
                  <a:pt x="6352955" y="76437"/>
                </a:lnTo>
                <a:lnTo>
                  <a:pt x="6405671" y="81968"/>
                </a:lnTo>
                <a:lnTo>
                  <a:pt x="6458367" y="87692"/>
                </a:lnTo>
                <a:lnTo>
                  <a:pt x="6511043" y="93608"/>
                </a:lnTo>
                <a:lnTo>
                  <a:pt x="6563699" y="99718"/>
                </a:lnTo>
                <a:lnTo>
                  <a:pt x="6616335" y="106020"/>
                </a:lnTo>
                <a:lnTo>
                  <a:pt x="6668950" y="112514"/>
                </a:lnTo>
                <a:lnTo>
                  <a:pt x="6721537" y="119201"/>
                </a:lnTo>
                <a:lnTo>
                  <a:pt x="6774097" y="126079"/>
                </a:lnTo>
                <a:lnTo>
                  <a:pt x="6826629" y="133149"/>
                </a:lnTo>
                <a:lnTo>
                  <a:pt x="6879134" y="140410"/>
                </a:lnTo>
                <a:lnTo>
                  <a:pt x="6931612" y="147864"/>
                </a:lnTo>
                <a:lnTo>
                  <a:pt x="6984062" y="155509"/>
                </a:lnTo>
                <a:lnTo>
                  <a:pt x="7036485" y="163346"/>
                </a:lnTo>
                <a:lnTo>
                  <a:pt x="7088880" y="171375"/>
                </a:lnTo>
                <a:lnTo>
                  <a:pt x="7141248" y="179596"/>
                </a:lnTo>
                <a:lnTo>
                  <a:pt x="7193589" y="188009"/>
                </a:lnTo>
                <a:lnTo>
                  <a:pt x="7245901" y="196613"/>
                </a:lnTo>
                <a:lnTo>
                  <a:pt x="7298177" y="205407"/>
                </a:lnTo>
                <a:lnTo>
                  <a:pt x="7350418" y="214392"/>
                </a:lnTo>
                <a:lnTo>
                  <a:pt x="7402624" y="223568"/>
                </a:lnTo>
                <a:lnTo>
                  <a:pt x="7454795" y="232934"/>
                </a:lnTo>
                <a:lnTo>
                  <a:pt x="7506930" y="242491"/>
                </a:lnTo>
                <a:lnTo>
                  <a:pt x="7559030" y="252238"/>
                </a:lnTo>
                <a:lnTo>
                  <a:pt x="7611095" y="262176"/>
                </a:lnTo>
                <a:lnTo>
                  <a:pt x="7663125" y="272304"/>
                </a:lnTo>
                <a:lnTo>
                  <a:pt x="7715120" y="282623"/>
                </a:lnTo>
                <a:lnTo>
                  <a:pt x="7767080" y="293133"/>
                </a:lnTo>
                <a:lnTo>
                  <a:pt x="7819001" y="303832"/>
                </a:lnTo>
                <a:lnTo>
                  <a:pt x="7870880" y="314720"/>
                </a:lnTo>
                <a:lnTo>
                  <a:pt x="7922716" y="325798"/>
                </a:lnTo>
                <a:lnTo>
                  <a:pt x="7974509" y="337064"/>
                </a:lnTo>
                <a:lnTo>
                  <a:pt x="8026261" y="348520"/>
                </a:lnTo>
                <a:lnTo>
                  <a:pt x="8077969" y="360164"/>
                </a:lnTo>
                <a:lnTo>
                  <a:pt x="8129635" y="371997"/>
                </a:lnTo>
                <a:lnTo>
                  <a:pt x="8181259" y="384020"/>
                </a:lnTo>
                <a:lnTo>
                  <a:pt x="8232840" y="396231"/>
                </a:lnTo>
                <a:lnTo>
                  <a:pt x="8284378" y="408632"/>
                </a:lnTo>
                <a:lnTo>
                  <a:pt x="8335874" y="421221"/>
                </a:lnTo>
                <a:lnTo>
                  <a:pt x="8387324" y="433999"/>
                </a:lnTo>
                <a:lnTo>
                  <a:pt x="8438723" y="446964"/>
                </a:lnTo>
                <a:lnTo>
                  <a:pt x="8490071" y="460116"/>
                </a:lnTo>
                <a:lnTo>
                  <a:pt x="8541369" y="473455"/>
                </a:lnTo>
                <a:lnTo>
                  <a:pt x="8592617" y="486981"/>
                </a:lnTo>
                <a:lnTo>
                  <a:pt x="8643814" y="500694"/>
                </a:lnTo>
                <a:lnTo>
                  <a:pt x="8694961" y="514595"/>
                </a:lnTo>
                <a:lnTo>
                  <a:pt x="8746058" y="528682"/>
                </a:lnTo>
                <a:lnTo>
                  <a:pt x="8797105" y="542957"/>
                </a:lnTo>
                <a:lnTo>
                  <a:pt x="8848101" y="557419"/>
                </a:lnTo>
                <a:lnTo>
                  <a:pt x="8899048" y="572068"/>
                </a:lnTo>
                <a:lnTo>
                  <a:pt x="8949943" y="586903"/>
                </a:lnTo>
                <a:lnTo>
                  <a:pt x="9000780" y="601923"/>
                </a:lnTo>
                <a:lnTo>
                  <a:pt x="9051558" y="617128"/>
                </a:lnTo>
                <a:lnTo>
                  <a:pt x="9102279" y="632518"/>
                </a:lnTo>
                <a:lnTo>
                  <a:pt x="9152942" y="648093"/>
                </a:lnTo>
                <a:lnTo>
                  <a:pt x="9203547" y="663853"/>
                </a:lnTo>
                <a:lnTo>
                  <a:pt x="9254094" y="679798"/>
                </a:lnTo>
                <a:lnTo>
                  <a:pt x="9304584" y="695928"/>
                </a:lnTo>
                <a:lnTo>
                  <a:pt x="9355015" y="712243"/>
                </a:lnTo>
                <a:lnTo>
                  <a:pt x="9405389" y="728743"/>
                </a:lnTo>
                <a:lnTo>
                  <a:pt x="9455705" y="745428"/>
                </a:lnTo>
                <a:lnTo>
                  <a:pt x="9494793" y="761992"/>
                </a:lnTo>
                <a:lnTo>
                  <a:pt x="9532099" y="782271"/>
                </a:lnTo>
                <a:lnTo>
                  <a:pt x="9567252" y="806073"/>
                </a:lnTo>
                <a:lnTo>
                  <a:pt x="9599928" y="833173"/>
                </a:lnTo>
                <a:lnTo>
                  <a:pt x="9629823" y="863315"/>
                </a:lnTo>
                <a:lnTo>
                  <a:pt x="9656640" y="896215"/>
                </a:lnTo>
                <a:lnTo>
                  <a:pt x="9680133" y="931561"/>
                </a:lnTo>
                <a:lnTo>
                  <a:pt x="9700091" y="969020"/>
                </a:lnTo>
                <a:lnTo>
                  <a:pt x="9716315" y="1008239"/>
                </a:lnTo>
                <a:lnTo>
                  <a:pt x="9728642" y="1048845"/>
                </a:lnTo>
                <a:lnTo>
                  <a:pt x="9736978" y="1090457"/>
                </a:lnTo>
                <a:lnTo>
                  <a:pt x="9741227" y="1132680"/>
                </a:lnTo>
                <a:lnTo>
                  <a:pt x="9741808" y="1153897"/>
                </a:lnTo>
                <a:lnTo>
                  <a:pt x="9741712" y="1164507"/>
                </a:lnTo>
                <a:lnTo>
                  <a:pt x="9738745" y="1206839"/>
                </a:lnTo>
                <a:lnTo>
                  <a:pt x="9731683" y="1248683"/>
                </a:lnTo>
                <a:lnTo>
                  <a:pt x="9720592" y="1289646"/>
                </a:lnTo>
                <a:lnTo>
                  <a:pt x="9411960" y="2129494"/>
                </a:lnTo>
                <a:lnTo>
                  <a:pt x="9394699" y="2169225"/>
                </a:lnTo>
                <a:lnTo>
                  <a:pt x="9373582" y="2207048"/>
                </a:lnTo>
                <a:lnTo>
                  <a:pt x="9348821" y="2242595"/>
                </a:lnTo>
                <a:lnTo>
                  <a:pt x="9320654" y="2275520"/>
                </a:lnTo>
                <a:lnTo>
                  <a:pt x="9289366" y="2305487"/>
                </a:lnTo>
                <a:lnTo>
                  <a:pt x="9255262" y="2332212"/>
                </a:lnTo>
                <a:lnTo>
                  <a:pt x="9218674" y="2355429"/>
                </a:lnTo>
                <a:lnTo>
                  <a:pt x="9179958" y="2374906"/>
                </a:lnTo>
                <a:lnTo>
                  <a:pt x="9139512" y="2390460"/>
                </a:lnTo>
                <a:lnTo>
                  <a:pt x="9097714" y="2401929"/>
                </a:lnTo>
                <a:lnTo>
                  <a:pt x="9054989" y="2409201"/>
                </a:lnTo>
                <a:lnTo>
                  <a:pt x="9022589" y="2411858"/>
                </a:lnTo>
                <a:lnTo>
                  <a:pt x="9011755" y="2412208"/>
                </a:lnTo>
                <a:close/>
              </a:path>
            </a:pathLst>
          </a:custGeom>
          <a:solidFill>
            <a:srgbClr val="CFA5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26444" y="1067299"/>
            <a:ext cx="7295166" cy="11028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600"/>
              </a:lnSpc>
            </a:pPr>
            <a:r>
              <a:rPr sz="8600" spc="1260" dirty="0">
                <a:solidFill>
                  <a:srgbClr val="0E232D"/>
                </a:solidFill>
                <a:latin typeface="Bernard MT Condensed" panose="02050806060905020404" pitchFamily="18" charset="0"/>
                <a:cs typeface="Arial"/>
              </a:rPr>
              <a:t>M</a:t>
            </a:r>
            <a:r>
              <a:rPr lang="en-US" sz="8600" spc="1260" dirty="0">
                <a:solidFill>
                  <a:srgbClr val="0E232D"/>
                </a:solidFill>
                <a:latin typeface="Bernard MT Condensed" panose="02050806060905020404" pitchFamily="18" charset="0"/>
                <a:cs typeface="Arial"/>
              </a:rPr>
              <a:t>ENU MATERI</a:t>
            </a:r>
            <a:endParaRPr sz="8600" dirty="0">
              <a:latin typeface="Bernard MT Condensed" panose="02050806060905020404" pitchFamily="18" charset="0"/>
              <a:cs typeface="Arial"/>
            </a:endParaRPr>
          </a:p>
        </p:txBody>
      </p:sp>
      <p:sp>
        <p:nvSpPr>
          <p:cNvPr id="20" name="object 20">
            <a:hlinkClick r:id="rId5" action="ppaction://hlinksldjump"/>
          </p:cNvPr>
          <p:cNvSpPr/>
          <p:nvPr/>
        </p:nvSpPr>
        <p:spPr>
          <a:xfrm>
            <a:off x="1845901" y="3437225"/>
            <a:ext cx="1320983" cy="17772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858814" y="8467544"/>
            <a:ext cx="7429185" cy="1861986"/>
          </a:xfrm>
          <a:prstGeom prst="rect">
            <a:avLst/>
          </a:prstGeom>
          <a:blipFill>
            <a:blip r:embed="rId7" cstate="print"/>
            <a:stretch>
              <a:fillRect t="-585" b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hlinkClick r:id="rId8" action="ppaction://hlinksldjump"/>
          </p:cNvPr>
          <p:cNvSpPr/>
          <p:nvPr/>
        </p:nvSpPr>
        <p:spPr>
          <a:xfrm>
            <a:off x="3409260" y="6471815"/>
            <a:ext cx="1311439" cy="1758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hlinkClick r:id="rId10" action="ppaction://hlinksldjump"/>
          </p:cNvPr>
          <p:cNvSpPr/>
          <p:nvPr/>
        </p:nvSpPr>
        <p:spPr>
          <a:xfrm>
            <a:off x="5779318" y="3437225"/>
            <a:ext cx="1320983" cy="17772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hlinkClick r:id="rId12" action="ppaction://hlinksldjump"/>
          </p:cNvPr>
          <p:cNvSpPr/>
          <p:nvPr/>
        </p:nvSpPr>
        <p:spPr>
          <a:xfrm>
            <a:off x="7428292" y="6471815"/>
            <a:ext cx="1311439" cy="1758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hlinkClick r:id="rId13" action="ppaction://hlinksldjump"/>
          </p:cNvPr>
          <p:cNvSpPr/>
          <p:nvPr/>
        </p:nvSpPr>
        <p:spPr>
          <a:xfrm>
            <a:off x="9558167" y="3437225"/>
            <a:ext cx="1320983" cy="17772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hlinkClick r:id="rId15" action="ppaction://hlinksldjump"/>
          </p:cNvPr>
          <p:cNvSpPr/>
          <p:nvPr/>
        </p:nvSpPr>
        <p:spPr>
          <a:xfrm>
            <a:off x="11411418" y="6525947"/>
            <a:ext cx="1311439" cy="17582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hlinkClick r:id="rId17" action="ppaction://hlinksldjump"/>
          </p:cNvPr>
          <p:cNvSpPr/>
          <p:nvPr/>
        </p:nvSpPr>
        <p:spPr>
          <a:xfrm>
            <a:off x="13621700" y="3437225"/>
            <a:ext cx="1320983" cy="177726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hlinkClick r:id="rId19" action="ppaction://hlinksldjump"/>
          </p:cNvPr>
          <p:cNvSpPr/>
          <p:nvPr/>
        </p:nvSpPr>
        <p:spPr>
          <a:xfrm>
            <a:off x="15394575" y="6525947"/>
            <a:ext cx="1311439" cy="17582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34041" y="5326043"/>
            <a:ext cx="2814320" cy="614045"/>
          </a:xfrm>
          <a:custGeom>
            <a:avLst/>
            <a:gdLst/>
            <a:ahLst/>
            <a:cxnLst/>
            <a:rect l="l" t="t" r="r" b="b"/>
            <a:pathLst>
              <a:path w="2814320" h="614045">
                <a:moveTo>
                  <a:pt x="2660583" y="614045"/>
                </a:moveTo>
                <a:lnTo>
                  <a:pt x="153439" y="614045"/>
                </a:lnTo>
                <a:lnTo>
                  <a:pt x="104940" y="606219"/>
                </a:lnTo>
                <a:lnTo>
                  <a:pt x="62820" y="584427"/>
                </a:lnTo>
                <a:lnTo>
                  <a:pt x="29605" y="551196"/>
                </a:lnTo>
                <a:lnTo>
                  <a:pt x="7822" y="509055"/>
                </a:lnTo>
                <a:lnTo>
                  <a:pt x="0" y="460534"/>
                </a:lnTo>
                <a:lnTo>
                  <a:pt x="0" y="153511"/>
                </a:lnTo>
                <a:lnTo>
                  <a:pt x="7822" y="104989"/>
                </a:lnTo>
                <a:lnTo>
                  <a:pt x="29605" y="62849"/>
                </a:lnTo>
                <a:lnTo>
                  <a:pt x="62820" y="29618"/>
                </a:lnTo>
                <a:lnTo>
                  <a:pt x="104940" y="7826"/>
                </a:lnTo>
                <a:lnTo>
                  <a:pt x="153439" y="0"/>
                </a:lnTo>
                <a:lnTo>
                  <a:pt x="2660583" y="0"/>
                </a:lnTo>
                <a:lnTo>
                  <a:pt x="2719297" y="11685"/>
                </a:lnTo>
                <a:lnTo>
                  <a:pt x="2769079" y="44962"/>
                </a:lnTo>
                <a:lnTo>
                  <a:pt x="2802336" y="94765"/>
                </a:lnTo>
                <a:lnTo>
                  <a:pt x="2814016" y="153511"/>
                </a:lnTo>
                <a:lnTo>
                  <a:pt x="2814016" y="460534"/>
                </a:lnTo>
                <a:lnTo>
                  <a:pt x="2802336" y="519280"/>
                </a:lnTo>
                <a:lnTo>
                  <a:pt x="2769079" y="569083"/>
                </a:lnTo>
                <a:lnTo>
                  <a:pt x="2719297" y="602360"/>
                </a:lnTo>
                <a:lnTo>
                  <a:pt x="2660583" y="614045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68593" y="5371203"/>
            <a:ext cx="254635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75" dirty="0">
                <a:latin typeface="Constantia" panose="02030602050306030303" pitchFamily="18" charset="0"/>
                <a:cs typeface="Arial"/>
              </a:rPr>
              <a:t>PENGERTIAN</a:t>
            </a:r>
            <a:endParaRPr sz="2900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292412" y="5310019"/>
            <a:ext cx="2242185" cy="1096645"/>
          </a:xfrm>
          <a:custGeom>
            <a:avLst/>
            <a:gdLst/>
            <a:ahLst/>
            <a:cxnLst/>
            <a:rect l="l" t="t" r="r" b="b"/>
            <a:pathLst>
              <a:path w="2242184" h="1096645">
                <a:moveTo>
                  <a:pt x="2091625" y="1096358"/>
                </a:moveTo>
                <a:lnTo>
                  <a:pt x="150279" y="1096358"/>
                </a:lnTo>
                <a:lnTo>
                  <a:pt x="102779" y="1088697"/>
                </a:lnTo>
                <a:lnTo>
                  <a:pt x="61526" y="1067365"/>
                </a:lnTo>
                <a:lnTo>
                  <a:pt x="28995" y="1034836"/>
                </a:lnTo>
                <a:lnTo>
                  <a:pt x="7661" y="993587"/>
                </a:lnTo>
                <a:lnTo>
                  <a:pt x="0" y="946092"/>
                </a:lnTo>
                <a:lnTo>
                  <a:pt x="0" y="630355"/>
                </a:lnTo>
                <a:lnTo>
                  <a:pt x="10091" y="579033"/>
                </a:lnTo>
                <a:lnTo>
                  <a:pt x="37733" y="536678"/>
                </a:lnTo>
                <a:lnTo>
                  <a:pt x="78974" y="507397"/>
                </a:lnTo>
                <a:lnTo>
                  <a:pt x="180757" y="483201"/>
                </a:lnTo>
                <a:lnTo>
                  <a:pt x="221999" y="453921"/>
                </a:lnTo>
                <a:lnTo>
                  <a:pt x="249640" y="411566"/>
                </a:lnTo>
                <a:lnTo>
                  <a:pt x="259732" y="360244"/>
                </a:lnTo>
                <a:lnTo>
                  <a:pt x="259732" y="150264"/>
                </a:lnTo>
                <a:lnTo>
                  <a:pt x="267393" y="102768"/>
                </a:lnTo>
                <a:lnTo>
                  <a:pt x="288727" y="61520"/>
                </a:lnTo>
                <a:lnTo>
                  <a:pt x="321258" y="28992"/>
                </a:lnTo>
                <a:lnTo>
                  <a:pt x="362511" y="7660"/>
                </a:lnTo>
                <a:lnTo>
                  <a:pt x="410011" y="0"/>
                </a:lnTo>
                <a:lnTo>
                  <a:pt x="1832043" y="0"/>
                </a:lnTo>
                <a:lnTo>
                  <a:pt x="1879544" y="7660"/>
                </a:lnTo>
                <a:lnTo>
                  <a:pt x="1920798" y="28992"/>
                </a:lnTo>
                <a:lnTo>
                  <a:pt x="1953329" y="61520"/>
                </a:lnTo>
                <a:lnTo>
                  <a:pt x="1974663" y="102768"/>
                </a:lnTo>
                <a:lnTo>
                  <a:pt x="1982324" y="150264"/>
                </a:lnTo>
                <a:lnTo>
                  <a:pt x="1982324" y="360299"/>
                </a:lnTo>
                <a:lnTo>
                  <a:pt x="1992410" y="411595"/>
                </a:lnTo>
                <a:lnTo>
                  <a:pt x="2020035" y="453930"/>
                </a:lnTo>
                <a:lnTo>
                  <a:pt x="2061253" y="483200"/>
                </a:lnTo>
                <a:lnTo>
                  <a:pt x="2162979" y="507399"/>
                </a:lnTo>
                <a:lnTo>
                  <a:pt x="2204196" y="536669"/>
                </a:lnTo>
                <a:lnTo>
                  <a:pt x="2231822" y="579004"/>
                </a:lnTo>
                <a:lnTo>
                  <a:pt x="2241907" y="630300"/>
                </a:lnTo>
                <a:lnTo>
                  <a:pt x="2241907" y="946092"/>
                </a:lnTo>
                <a:lnTo>
                  <a:pt x="2230468" y="1003595"/>
                </a:lnTo>
                <a:lnTo>
                  <a:pt x="2197888" y="1052343"/>
                </a:lnTo>
                <a:lnTo>
                  <a:pt x="2149136" y="1084920"/>
                </a:lnTo>
                <a:lnTo>
                  <a:pt x="2121081" y="1093444"/>
                </a:lnTo>
                <a:lnTo>
                  <a:pt x="2091625" y="1096358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423685" y="5288758"/>
            <a:ext cx="1979295" cy="1016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9079">
              <a:lnSpc>
                <a:spcPct val="116100"/>
              </a:lnSpc>
              <a:spcBef>
                <a:spcPts val="90"/>
              </a:spcBef>
            </a:pPr>
            <a:r>
              <a:rPr sz="2800" b="1" spc="175" dirty="0">
                <a:latin typeface="Constantia" panose="02030602050306030303" pitchFamily="18" charset="0"/>
                <a:cs typeface="Arial"/>
              </a:rPr>
              <a:t>HUKUM  </a:t>
            </a:r>
            <a:r>
              <a:rPr sz="2800" b="1" spc="204" dirty="0">
                <a:latin typeface="Constantia" panose="02030602050306030303" pitchFamily="18" charset="0"/>
                <a:cs typeface="Arial"/>
              </a:rPr>
              <a:t>NEWTON</a:t>
            </a:r>
            <a:r>
              <a:rPr sz="2800" b="1" spc="-160" dirty="0">
                <a:latin typeface="Constantia" panose="02030602050306030303" pitchFamily="18" charset="0"/>
                <a:cs typeface="Arial"/>
              </a:rPr>
              <a:t> </a:t>
            </a:r>
            <a:r>
              <a:rPr sz="2800" b="1" spc="210" dirty="0">
                <a:latin typeface="Arial"/>
                <a:cs typeface="Arial"/>
              </a:rPr>
              <a:t>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051461" y="5310019"/>
            <a:ext cx="2367915" cy="1096645"/>
          </a:xfrm>
          <a:custGeom>
            <a:avLst/>
            <a:gdLst/>
            <a:ahLst/>
            <a:cxnLst/>
            <a:rect l="l" t="t" r="r" b="b"/>
            <a:pathLst>
              <a:path w="2367915" h="1096645">
                <a:moveTo>
                  <a:pt x="2217543" y="1096358"/>
                </a:moveTo>
                <a:lnTo>
                  <a:pt x="150278" y="1096358"/>
                </a:lnTo>
                <a:lnTo>
                  <a:pt x="102779" y="1088697"/>
                </a:lnTo>
                <a:lnTo>
                  <a:pt x="61526" y="1067365"/>
                </a:lnTo>
                <a:lnTo>
                  <a:pt x="28995" y="1034836"/>
                </a:lnTo>
                <a:lnTo>
                  <a:pt x="7661" y="993587"/>
                </a:lnTo>
                <a:lnTo>
                  <a:pt x="0" y="946092"/>
                </a:lnTo>
                <a:lnTo>
                  <a:pt x="0" y="645564"/>
                </a:lnTo>
                <a:lnTo>
                  <a:pt x="7661" y="598068"/>
                </a:lnTo>
                <a:lnTo>
                  <a:pt x="28995" y="556819"/>
                </a:lnTo>
                <a:lnTo>
                  <a:pt x="61526" y="524291"/>
                </a:lnTo>
                <a:lnTo>
                  <a:pt x="102779" y="502960"/>
                </a:lnTo>
                <a:lnTo>
                  <a:pt x="150278" y="495299"/>
                </a:lnTo>
                <a:lnTo>
                  <a:pt x="172412" y="495299"/>
                </a:lnTo>
                <a:lnTo>
                  <a:pt x="201867" y="492385"/>
                </a:lnTo>
                <a:lnTo>
                  <a:pt x="255787" y="470053"/>
                </a:lnTo>
                <a:lnTo>
                  <a:pt x="297443" y="428402"/>
                </a:lnTo>
                <a:lnTo>
                  <a:pt x="319778" y="374487"/>
                </a:lnTo>
                <a:lnTo>
                  <a:pt x="322692" y="345035"/>
                </a:lnTo>
                <a:lnTo>
                  <a:pt x="322692" y="150264"/>
                </a:lnTo>
                <a:lnTo>
                  <a:pt x="330353" y="102768"/>
                </a:lnTo>
                <a:lnTo>
                  <a:pt x="351687" y="61520"/>
                </a:lnTo>
                <a:lnTo>
                  <a:pt x="384218" y="28992"/>
                </a:lnTo>
                <a:lnTo>
                  <a:pt x="425471" y="7660"/>
                </a:lnTo>
                <a:lnTo>
                  <a:pt x="472971" y="0"/>
                </a:lnTo>
                <a:lnTo>
                  <a:pt x="1895003" y="0"/>
                </a:lnTo>
                <a:lnTo>
                  <a:pt x="1942504" y="7660"/>
                </a:lnTo>
                <a:lnTo>
                  <a:pt x="1983758" y="28992"/>
                </a:lnTo>
                <a:lnTo>
                  <a:pt x="2016289" y="61520"/>
                </a:lnTo>
                <a:lnTo>
                  <a:pt x="2037623" y="102768"/>
                </a:lnTo>
                <a:lnTo>
                  <a:pt x="2045284" y="150264"/>
                </a:lnTo>
                <a:lnTo>
                  <a:pt x="2045284" y="345035"/>
                </a:lnTo>
                <a:lnTo>
                  <a:pt x="2048198" y="374487"/>
                </a:lnTo>
                <a:lnTo>
                  <a:pt x="2070530" y="428402"/>
                </a:lnTo>
                <a:lnTo>
                  <a:pt x="2112186" y="470053"/>
                </a:lnTo>
                <a:lnTo>
                  <a:pt x="2166111" y="492385"/>
                </a:lnTo>
                <a:lnTo>
                  <a:pt x="2195566" y="495299"/>
                </a:lnTo>
                <a:lnTo>
                  <a:pt x="2217543" y="495299"/>
                </a:lnTo>
                <a:lnTo>
                  <a:pt x="2246998" y="498213"/>
                </a:lnTo>
                <a:lnTo>
                  <a:pt x="2300923" y="520546"/>
                </a:lnTo>
                <a:lnTo>
                  <a:pt x="2342579" y="562197"/>
                </a:lnTo>
                <a:lnTo>
                  <a:pt x="2364910" y="616112"/>
                </a:lnTo>
                <a:lnTo>
                  <a:pt x="2367824" y="645564"/>
                </a:lnTo>
                <a:lnTo>
                  <a:pt x="2367824" y="946092"/>
                </a:lnTo>
                <a:lnTo>
                  <a:pt x="2356386" y="1003595"/>
                </a:lnTo>
                <a:lnTo>
                  <a:pt x="2323814" y="1052343"/>
                </a:lnTo>
                <a:lnTo>
                  <a:pt x="2275055" y="1084920"/>
                </a:lnTo>
                <a:lnTo>
                  <a:pt x="2246998" y="1093444"/>
                </a:lnTo>
                <a:lnTo>
                  <a:pt x="2217543" y="1096358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182739" y="5288758"/>
            <a:ext cx="2105660" cy="9687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21945">
              <a:lnSpc>
                <a:spcPct val="116100"/>
              </a:lnSpc>
              <a:spcBef>
                <a:spcPts val="90"/>
              </a:spcBef>
            </a:pPr>
            <a:r>
              <a:rPr sz="2800" b="1" spc="175" dirty="0">
                <a:latin typeface="Trebuchet MS" panose="020B0603020202020204" pitchFamily="34" charset="0"/>
                <a:cs typeface="Arial"/>
              </a:rPr>
              <a:t>HUKUM  </a:t>
            </a:r>
            <a:r>
              <a:rPr sz="2800" b="1" spc="204" dirty="0">
                <a:latin typeface="Trebuchet MS" panose="020B0603020202020204" pitchFamily="34" charset="0"/>
                <a:cs typeface="Arial"/>
              </a:rPr>
              <a:t>NEWTON</a:t>
            </a:r>
            <a:r>
              <a:rPr sz="2800" b="1" spc="-155" dirty="0">
                <a:latin typeface="Trebuchet MS" panose="020B0603020202020204" pitchFamily="34" charset="0"/>
                <a:cs typeface="Arial"/>
              </a:rPr>
              <a:t> </a:t>
            </a:r>
            <a:r>
              <a:rPr sz="2800" b="1" spc="210" dirty="0">
                <a:latin typeface="Trebuchet MS" panose="020B0603020202020204" pitchFamily="34" charset="0"/>
                <a:cs typeface="Arial"/>
              </a:rPr>
              <a:t>II</a:t>
            </a:r>
            <a:endParaRPr sz="2800" dirty="0">
              <a:latin typeface="Trebuchet MS" panose="020B0603020202020204" pitchFamily="34" charset="0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035112" y="5310019"/>
            <a:ext cx="2493645" cy="1096645"/>
          </a:xfrm>
          <a:custGeom>
            <a:avLst/>
            <a:gdLst/>
            <a:ahLst/>
            <a:cxnLst/>
            <a:rect l="l" t="t" r="r" b="b"/>
            <a:pathLst>
              <a:path w="2493644" h="1096645">
                <a:moveTo>
                  <a:pt x="2343322" y="1096358"/>
                </a:moveTo>
                <a:lnTo>
                  <a:pt x="150279" y="1096358"/>
                </a:lnTo>
                <a:lnTo>
                  <a:pt x="102779" y="1088697"/>
                </a:lnTo>
                <a:lnTo>
                  <a:pt x="61526" y="1067365"/>
                </a:lnTo>
                <a:lnTo>
                  <a:pt x="28995" y="1034836"/>
                </a:lnTo>
                <a:lnTo>
                  <a:pt x="7661" y="993587"/>
                </a:lnTo>
                <a:lnTo>
                  <a:pt x="0" y="946092"/>
                </a:lnTo>
                <a:lnTo>
                  <a:pt x="0" y="645564"/>
                </a:lnTo>
                <a:lnTo>
                  <a:pt x="7661" y="598068"/>
                </a:lnTo>
                <a:lnTo>
                  <a:pt x="28995" y="556819"/>
                </a:lnTo>
                <a:lnTo>
                  <a:pt x="61526" y="524291"/>
                </a:lnTo>
                <a:lnTo>
                  <a:pt x="102779" y="502960"/>
                </a:lnTo>
                <a:lnTo>
                  <a:pt x="150279" y="495299"/>
                </a:lnTo>
                <a:lnTo>
                  <a:pt x="235224" y="495299"/>
                </a:lnTo>
                <a:lnTo>
                  <a:pt x="264679" y="492385"/>
                </a:lnTo>
                <a:lnTo>
                  <a:pt x="318600" y="470053"/>
                </a:lnTo>
                <a:lnTo>
                  <a:pt x="360256" y="428402"/>
                </a:lnTo>
                <a:lnTo>
                  <a:pt x="382590" y="374487"/>
                </a:lnTo>
                <a:lnTo>
                  <a:pt x="385504" y="345035"/>
                </a:lnTo>
                <a:lnTo>
                  <a:pt x="385504" y="150264"/>
                </a:lnTo>
                <a:lnTo>
                  <a:pt x="393166" y="102768"/>
                </a:lnTo>
                <a:lnTo>
                  <a:pt x="414499" y="61520"/>
                </a:lnTo>
                <a:lnTo>
                  <a:pt x="447030" y="28992"/>
                </a:lnTo>
                <a:lnTo>
                  <a:pt x="488283" y="7660"/>
                </a:lnTo>
                <a:lnTo>
                  <a:pt x="535783" y="0"/>
                </a:lnTo>
                <a:lnTo>
                  <a:pt x="1957815" y="0"/>
                </a:lnTo>
                <a:lnTo>
                  <a:pt x="2005316" y="7660"/>
                </a:lnTo>
                <a:lnTo>
                  <a:pt x="2046570" y="28992"/>
                </a:lnTo>
                <a:lnTo>
                  <a:pt x="2079102" y="61520"/>
                </a:lnTo>
                <a:lnTo>
                  <a:pt x="2100435" y="102768"/>
                </a:lnTo>
                <a:lnTo>
                  <a:pt x="2108097" y="150264"/>
                </a:lnTo>
                <a:lnTo>
                  <a:pt x="2108097" y="345035"/>
                </a:lnTo>
                <a:lnTo>
                  <a:pt x="2111011" y="374487"/>
                </a:lnTo>
                <a:lnTo>
                  <a:pt x="2133343" y="428402"/>
                </a:lnTo>
                <a:lnTo>
                  <a:pt x="2174998" y="470053"/>
                </a:lnTo>
                <a:lnTo>
                  <a:pt x="2228923" y="492385"/>
                </a:lnTo>
                <a:lnTo>
                  <a:pt x="2258379" y="495299"/>
                </a:lnTo>
                <a:lnTo>
                  <a:pt x="2343322" y="495299"/>
                </a:lnTo>
                <a:lnTo>
                  <a:pt x="2372776" y="498213"/>
                </a:lnTo>
                <a:lnTo>
                  <a:pt x="2426694" y="520546"/>
                </a:lnTo>
                <a:lnTo>
                  <a:pt x="2468354" y="562197"/>
                </a:lnTo>
                <a:lnTo>
                  <a:pt x="2490689" y="616112"/>
                </a:lnTo>
                <a:lnTo>
                  <a:pt x="2493603" y="645564"/>
                </a:lnTo>
                <a:lnTo>
                  <a:pt x="2493603" y="946092"/>
                </a:lnTo>
                <a:lnTo>
                  <a:pt x="2482164" y="1003595"/>
                </a:lnTo>
                <a:lnTo>
                  <a:pt x="2449584" y="1052343"/>
                </a:lnTo>
                <a:lnTo>
                  <a:pt x="2400829" y="1084920"/>
                </a:lnTo>
                <a:lnTo>
                  <a:pt x="2372776" y="1093444"/>
                </a:lnTo>
                <a:lnTo>
                  <a:pt x="2343322" y="1096358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3166249" y="5288758"/>
            <a:ext cx="2231390" cy="9687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85445">
              <a:lnSpc>
                <a:spcPct val="116100"/>
              </a:lnSpc>
              <a:spcBef>
                <a:spcPts val="90"/>
              </a:spcBef>
            </a:pPr>
            <a:r>
              <a:rPr sz="2800" b="1" spc="175" dirty="0">
                <a:latin typeface="Trebuchet MS" panose="020B0603020202020204" pitchFamily="34" charset="0"/>
                <a:cs typeface="Arial"/>
              </a:rPr>
              <a:t>HUKUM  </a:t>
            </a:r>
            <a:r>
              <a:rPr sz="2800" b="1" spc="204" dirty="0">
                <a:latin typeface="Trebuchet MS" panose="020B0603020202020204" pitchFamily="34" charset="0"/>
                <a:cs typeface="Arial"/>
              </a:rPr>
              <a:t>NEWTON</a:t>
            </a:r>
            <a:r>
              <a:rPr sz="2800" b="1" spc="-155" dirty="0">
                <a:latin typeface="Trebuchet MS" panose="020B0603020202020204" pitchFamily="34" charset="0"/>
                <a:cs typeface="Arial"/>
              </a:rPr>
              <a:t> </a:t>
            </a:r>
            <a:r>
              <a:rPr sz="2800" b="1" spc="210" dirty="0">
                <a:latin typeface="Trebuchet MS" panose="020B0603020202020204" pitchFamily="34" charset="0"/>
                <a:cs typeface="Arial"/>
              </a:rPr>
              <a:t>III</a:t>
            </a:r>
            <a:endParaRPr sz="2800" dirty="0">
              <a:latin typeface="Trebuchet MS" panose="020B0603020202020204" pitchFamily="34" charset="0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105542" y="8411610"/>
            <a:ext cx="1768475" cy="628650"/>
          </a:xfrm>
          <a:custGeom>
            <a:avLst/>
            <a:gdLst/>
            <a:ahLst/>
            <a:cxnLst/>
            <a:rect l="l" t="t" r="r" b="b"/>
            <a:pathLst>
              <a:path w="1768475" h="628650">
                <a:moveTo>
                  <a:pt x="1611340" y="628650"/>
                </a:moveTo>
                <a:lnTo>
                  <a:pt x="157103" y="628650"/>
                </a:lnTo>
                <a:lnTo>
                  <a:pt x="107446" y="620638"/>
                </a:lnTo>
                <a:lnTo>
                  <a:pt x="64320" y="598327"/>
                </a:lnTo>
                <a:lnTo>
                  <a:pt x="30311" y="564306"/>
                </a:lnTo>
                <a:lnTo>
                  <a:pt x="8009" y="521163"/>
                </a:lnTo>
                <a:lnTo>
                  <a:pt x="0" y="471488"/>
                </a:lnTo>
                <a:lnTo>
                  <a:pt x="0" y="157162"/>
                </a:lnTo>
                <a:lnTo>
                  <a:pt x="8009" y="107487"/>
                </a:lnTo>
                <a:lnTo>
                  <a:pt x="30311" y="64344"/>
                </a:lnTo>
                <a:lnTo>
                  <a:pt x="64320" y="30323"/>
                </a:lnTo>
                <a:lnTo>
                  <a:pt x="107446" y="8012"/>
                </a:lnTo>
                <a:lnTo>
                  <a:pt x="157103" y="0"/>
                </a:lnTo>
                <a:lnTo>
                  <a:pt x="1611340" y="0"/>
                </a:lnTo>
                <a:lnTo>
                  <a:pt x="1671466" y="11963"/>
                </a:lnTo>
                <a:lnTo>
                  <a:pt x="1722436" y="46031"/>
                </a:lnTo>
                <a:lnTo>
                  <a:pt x="1756487" y="97019"/>
                </a:lnTo>
                <a:lnTo>
                  <a:pt x="1768443" y="157162"/>
                </a:lnTo>
                <a:lnTo>
                  <a:pt x="1768443" y="471488"/>
                </a:lnTo>
                <a:lnTo>
                  <a:pt x="1756487" y="531631"/>
                </a:lnTo>
                <a:lnTo>
                  <a:pt x="1722436" y="582619"/>
                </a:lnTo>
                <a:lnTo>
                  <a:pt x="1671466" y="616687"/>
                </a:lnTo>
                <a:lnTo>
                  <a:pt x="1611340" y="62865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245185" y="8446536"/>
            <a:ext cx="14897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70" dirty="0">
                <a:latin typeface="Constantia" panose="02030602050306030303" pitchFamily="18" charset="0"/>
                <a:cs typeface="Arial"/>
              </a:rPr>
              <a:t>R</a:t>
            </a:r>
            <a:r>
              <a:rPr sz="3000" b="1" spc="140" dirty="0">
                <a:latin typeface="Constantia" panose="02030602050306030303" pitchFamily="18" charset="0"/>
                <a:cs typeface="Arial"/>
              </a:rPr>
              <a:t>U</a:t>
            </a:r>
            <a:r>
              <a:rPr sz="3000" b="1" spc="380" dirty="0">
                <a:latin typeface="Constantia" panose="02030602050306030303" pitchFamily="18" charset="0"/>
                <a:cs typeface="Arial"/>
              </a:rPr>
              <a:t>M</a:t>
            </a:r>
            <a:r>
              <a:rPr sz="3000" b="1" spc="140" dirty="0">
                <a:latin typeface="Constantia" panose="02030602050306030303" pitchFamily="18" charset="0"/>
                <a:cs typeface="Arial"/>
              </a:rPr>
              <a:t>U</a:t>
            </a:r>
            <a:r>
              <a:rPr sz="3000" b="1" spc="-75" dirty="0">
                <a:latin typeface="Constantia" panose="02030602050306030303" pitchFamily="18" charset="0"/>
                <a:cs typeface="Arial"/>
              </a:rPr>
              <a:t>S</a:t>
            </a:r>
            <a:endParaRPr sz="3000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501996" y="8405895"/>
            <a:ext cx="3111500" cy="614045"/>
          </a:xfrm>
          <a:custGeom>
            <a:avLst/>
            <a:gdLst/>
            <a:ahLst/>
            <a:cxnLst/>
            <a:rect l="l" t="t" r="r" b="b"/>
            <a:pathLst>
              <a:path w="3111500" h="614045">
                <a:moveTo>
                  <a:pt x="2957387" y="614045"/>
                </a:moveTo>
                <a:lnTo>
                  <a:pt x="153750" y="614045"/>
                </a:lnTo>
                <a:lnTo>
                  <a:pt x="105153" y="606219"/>
                </a:lnTo>
                <a:lnTo>
                  <a:pt x="62947" y="584427"/>
                </a:lnTo>
                <a:lnTo>
                  <a:pt x="29665" y="551196"/>
                </a:lnTo>
                <a:lnTo>
                  <a:pt x="7838" y="509055"/>
                </a:lnTo>
                <a:lnTo>
                  <a:pt x="0" y="460534"/>
                </a:lnTo>
                <a:lnTo>
                  <a:pt x="0" y="153511"/>
                </a:lnTo>
                <a:lnTo>
                  <a:pt x="7838" y="104989"/>
                </a:lnTo>
                <a:lnTo>
                  <a:pt x="29665" y="62849"/>
                </a:lnTo>
                <a:lnTo>
                  <a:pt x="62947" y="29618"/>
                </a:lnTo>
                <a:lnTo>
                  <a:pt x="105153" y="7826"/>
                </a:lnTo>
                <a:lnTo>
                  <a:pt x="153750" y="0"/>
                </a:lnTo>
                <a:lnTo>
                  <a:pt x="2957387" y="0"/>
                </a:lnTo>
                <a:lnTo>
                  <a:pt x="3016221" y="11685"/>
                </a:lnTo>
                <a:lnTo>
                  <a:pt x="3066103" y="44962"/>
                </a:lnTo>
                <a:lnTo>
                  <a:pt x="3099428" y="94765"/>
                </a:lnTo>
                <a:lnTo>
                  <a:pt x="3111131" y="153511"/>
                </a:lnTo>
                <a:lnTo>
                  <a:pt x="3111131" y="460534"/>
                </a:lnTo>
                <a:lnTo>
                  <a:pt x="3099428" y="519280"/>
                </a:lnTo>
                <a:lnTo>
                  <a:pt x="3066103" y="569083"/>
                </a:lnTo>
                <a:lnTo>
                  <a:pt x="3016221" y="602360"/>
                </a:lnTo>
                <a:lnTo>
                  <a:pt x="2957387" y="614045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636847" y="8451024"/>
            <a:ext cx="283718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45" dirty="0">
                <a:latin typeface="Constantia" panose="02030602050306030303" pitchFamily="18" charset="0"/>
                <a:cs typeface="Arial"/>
              </a:rPr>
              <a:t>UNSUR-UNSUR</a:t>
            </a:r>
            <a:endParaRPr sz="2900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993201" y="8459284"/>
            <a:ext cx="236537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15" dirty="0">
                <a:solidFill>
                  <a:srgbClr val="253842"/>
                </a:solidFill>
                <a:latin typeface="Arial"/>
                <a:cs typeface="Arial"/>
              </a:rPr>
              <a:t>PENERAPAN</a:t>
            </a:r>
            <a:endParaRPr sz="2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642834" y="8467544"/>
            <a:ext cx="93726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80" dirty="0">
                <a:solidFill>
                  <a:srgbClr val="253842"/>
                </a:solidFill>
                <a:latin typeface="Arial"/>
                <a:cs typeface="Arial"/>
              </a:rPr>
              <a:t>L</a:t>
            </a:r>
            <a:r>
              <a:rPr sz="2900" b="1" spc="200" dirty="0">
                <a:solidFill>
                  <a:srgbClr val="253842"/>
                </a:solidFill>
                <a:latin typeface="Arial"/>
                <a:cs typeface="Arial"/>
              </a:rPr>
              <a:t>I</a:t>
            </a:r>
            <a:r>
              <a:rPr sz="2900" b="1" spc="114" dirty="0">
                <a:solidFill>
                  <a:srgbClr val="253842"/>
                </a:solidFill>
                <a:latin typeface="Arial"/>
                <a:cs typeface="Arial"/>
              </a:rPr>
              <a:t>N</a:t>
            </a:r>
            <a:r>
              <a:rPr sz="2900" b="1" spc="-10" dirty="0">
                <a:solidFill>
                  <a:srgbClr val="253842"/>
                </a:solidFill>
                <a:latin typeface="Arial"/>
                <a:cs typeface="Arial"/>
              </a:rPr>
              <a:t>K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46" name="object 29">
            <a:extLst>
              <a:ext uri="{FF2B5EF4-FFF2-40B4-BE49-F238E27FC236}">
                <a16:creationId xmlns:a16="http://schemas.microsoft.com/office/drawing/2014/main" id="{6E5BDD36-AEF2-ED6A-C962-0CF73B05D916}"/>
              </a:ext>
            </a:extLst>
          </p:cNvPr>
          <p:cNvSpPr/>
          <p:nvPr/>
        </p:nvSpPr>
        <p:spPr>
          <a:xfrm>
            <a:off x="10814221" y="8455569"/>
            <a:ext cx="2814320" cy="614045"/>
          </a:xfrm>
          <a:custGeom>
            <a:avLst/>
            <a:gdLst/>
            <a:ahLst/>
            <a:cxnLst/>
            <a:rect l="l" t="t" r="r" b="b"/>
            <a:pathLst>
              <a:path w="2814320" h="614045">
                <a:moveTo>
                  <a:pt x="2660583" y="614045"/>
                </a:moveTo>
                <a:lnTo>
                  <a:pt x="153439" y="614045"/>
                </a:lnTo>
                <a:lnTo>
                  <a:pt x="104940" y="606219"/>
                </a:lnTo>
                <a:lnTo>
                  <a:pt x="62820" y="584427"/>
                </a:lnTo>
                <a:lnTo>
                  <a:pt x="29605" y="551196"/>
                </a:lnTo>
                <a:lnTo>
                  <a:pt x="7822" y="509055"/>
                </a:lnTo>
                <a:lnTo>
                  <a:pt x="0" y="460534"/>
                </a:lnTo>
                <a:lnTo>
                  <a:pt x="0" y="153511"/>
                </a:lnTo>
                <a:lnTo>
                  <a:pt x="7822" y="104989"/>
                </a:lnTo>
                <a:lnTo>
                  <a:pt x="29605" y="62849"/>
                </a:lnTo>
                <a:lnTo>
                  <a:pt x="62820" y="29618"/>
                </a:lnTo>
                <a:lnTo>
                  <a:pt x="104940" y="7826"/>
                </a:lnTo>
                <a:lnTo>
                  <a:pt x="153439" y="0"/>
                </a:lnTo>
                <a:lnTo>
                  <a:pt x="2660583" y="0"/>
                </a:lnTo>
                <a:lnTo>
                  <a:pt x="2719297" y="11685"/>
                </a:lnTo>
                <a:lnTo>
                  <a:pt x="2769079" y="44962"/>
                </a:lnTo>
                <a:lnTo>
                  <a:pt x="2802336" y="94765"/>
                </a:lnTo>
                <a:lnTo>
                  <a:pt x="2814016" y="153511"/>
                </a:lnTo>
                <a:lnTo>
                  <a:pt x="2814016" y="460534"/>
                </a:lnTo>
                <a:lnTo>
                  <a:pt x="2802336" y="519280"/>
                </a:lnTo>
                <a:lnTo>
                  <a:pt x="2769079" y="569083"/>
                </a:lnTo>
                <a:lnTo>
                  <a:pt x="2719297" y="602360"/>
                </a:lnTo>
                <a:lnTo>
                  <a:pt x="2660583" y="614045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9">
            <a:extLst>
              <a:ext uri="{FF2B5EF4-FFF2-40B4-BE49-F238E27FC236}">
                <a16:creationId xmlns:a16="http://schemas.microsoft.com/office/drawing/2014/main" id="{5B3C7C8E-9D50-7265-8697-9BD31571FFB6}"/>
              </a:ext>
            </a:extLst>
          </p:cNvPr>
          <p:cNvSpPr/>
          <p:nvPr/>
        </p:nvSpPr>
        <p:spPr>
          <a:xfrm>
            <a:off x="15435171" y="8467544"/>
            <a:ext cx="1311439" cy="602069"/>
          </a:xfrm>
          <a:custGeom>
            <a:avLst/>
            <a:gdLst/>
            <a:ahLst/>
            <a:cxnLst/>
            <a:rect l="l" t="t" r="r" b="b"/>
            <a:pathLst>
              <a:path w="2814320" h="614045">
                <a:moveTo>
                  <a:pt x="2660583" y="614045"/>
                </a:moveTo>
                <a:lnTo>
                  <a:pt x="153439" y="614045"/>
                </a:lnTo>
                <a:lnTo>
                  <a:pt x="104940" y="606219"/>
                </a:lnTo>
                <a:lnTo>
                  <a:pt x="62820" y="584427"/>
                </a:lnTo>
                <a:lnTo>
                  <a:pt x="29605" y="551196"/>
                </a:lnTo>
                <a:lnTo>
                  <a:pt x="7822" y="509055"/>
                </a:lnTo>
                <a:lnTo>
                  <a:pt x="0" y="460534"/>
                </a:lnTo>
                <a:lnTo>
                  <a:pt x="0" y="153511"/>
                </a:lnTo>
                <a:lnTo>
                  <a:pt x="7822" y="104989"/>
                </a:lnTo>
                <a:lnTo>
                  <a:pt x="29605" y="62849"/>
                </a:lnTo>
                <a:lnTo>
                  <a:pt x="62820" y="29618"/>
                </a:lnTo>
                <a:lnTo>
                  <a:pt x="104940" y="7826"/>
                </a:lnTo>
                <a:lnTo>
                  <a:pt x="153439" y="0"/>
                </a:lnTo>
                <a:lnTo>
                  <a:pt x="2660583" y="0"/>
                </a:lnTo>
                <a:lnTo>
                  <a:pt x="2719297" y="11685"/>
                </a:lnTo>
                <a:lnTo>
                  <a:pt x="2769079" y="44962"/>
                </a:lnTo>
                <a:lnTo>
                  <a:pt x="2802336" y="94765"/>
                </a:lnTo>
                <a:lnTo>
                  <a:pt x="2814016" y="153511"/>
                </a:lnTo>
                <a:lnTo>
                  <a:pt x="2814016" y="460534"/>
                </a:lnTo>
                <a:lnTo>
                  <a:pt x="2802336" y="519280"/>
                </a:lnTo>
                <a:lnTo>
                  <a:pt x="2769079" y="569083"/>
                </a:lnTo>
                <a:lnTo>
                  <a:pt x="2719297" y="602360"/>
                </a:lnTo>
                <a:lnTo>
                  <a:pt x="2660583" y="614045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0">
            <a:extLst>
              <a:ext uri="{FF2B5EF4-FFF2-40B4-BE49-F238E27FC236}">
                <a16:creationId xmlns:a16="http://schemas.microsoft.com/office/drawing/2014/main" id="{1F6E3A07-3FCA-D369-C983-F42F0F0740D7}"/>
              </a:ext>
            </a:extLst>
          </p:cNvPr>
          <p:cNvSpPr txBox="1"/>
          <p:nvPr/>
        </p:nvSpPr>
        <p:spPr>
          <a:xfrm>
            <a:off x="10833263" y="8560114"/>
            <a:ext cx="283718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900" b="1" spc="45" dirty="0">
                <a:latin typeface="Constantia" panose="02030602050306030303" pitchFamily="18" charset="0"/>
                <a:cs typeface="Arial"/>
              </a:rPr>
              <a:t>PENERAPAN</a:t>
            </a:r>
            <a:endParaRPr sz="2900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49" name="object 40">
            <a:extLst>
              <a:ext uri="{FF2B5EF4-FFF2-40B4-BE49-F238E27FC236}">
                <a16:creationId xmlns:a16="http://schemas.microsoft.com/office/drawing/2014/main" id="{129403FC-0D88-C44B-8105-59DE5B817BAD}"/>
              </a:ext>
            </a:extLst>
          </p:cNvPr>
          <p:cNvSpPr txBox="1"/>
          <p:nvPr/>
        </p:nvSpPr>
        <p:spPr>
          <a:xfrm>
            <a:off x="15661603" y="8560114"/>
            <a:ext cx="1044411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900" b="1" spc="45" dirty="0">
                <a:latin typeface="Constantia" panose="02030602050306030303" pitchFamily="18" charset="0"/>
                <a:cs typeface="Arial"/>
              </a:rPr>
              <a:t>LINK</a:t>
            </a:r>
            <a:endParaRPr sz="2900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50" name="Action Button: Blank 49">
            <a:hlinkClick r:id="rId21" action="ppaction://hlinksldjump" highlightClick="1"/>
            <a:extLst>
              <a:ext uri="{FF2B5EF4-FFF2-40B4-BE49-F238E27FC236}">
                <a16:creationId xmlns:a16="http://schemas.microsoft.com/office/drawing/2014/main" id="{E54709BA-6EEC-7CCE-3103-BBE381BD1E29}"/>
              </a:ext>
            </a:extLst>
          </p:cNvPr>
          <p:cNvSpPr/>
          <p:nvPr/>
        </p:nvSpPr>
        <p:spPr>
          <a:xfrm>
            <a:off x="992653" y="8934903"/>
            <a:ext cx="1143000" cy="1198821"/>
          </a:xfrm>
          <a:prstGeom prst="actionButtonBlank">
            <a:avLst/>
          </a:prstGeom>
          <a:blipFill dpi="0"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Action Button: Blank 5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B934CC1-884F-F7D2-7AF7-1C649B67137D}"/>
              </a:ext>
            </a:extLst>
          </p:cNvPr>
          <p:cNvSpPr/>
          <p:nvPr/>
        </p:nvSpPr>
        <p:spPr>
          <a:xfrm>
            <a:off x="15737366" y="9207522"/>
            <a:ext cx="1119963" cy="1028699"/>
          </a:xfrm>
          <a:prstGeom prst="actionButtonBlank">
            <a:avLst/>
          </a:prstGeom>
          <a:blipFill dpi="0"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Action Button: Blank 5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9E0E4E1-093F-5A1D-0E95-1A705394229B}"/>
              </a:ext>
            </a:extLst>
          </p:cNvPr>
          <p:cNvSpPr/>
          <p:nvPr/>
        </p:nvSpPr>
        <p:spPr>
          <a:xfrm>
            <a:off x="3253061" y="9084065"/>
            <a:ext cx="990600" cy="1028699"/>
          </a:xfrm>
          <a:prstGeom prst="actionButtonBlank">
            <a:avLst/>
          </a:prstGeom>
          <a:blipFill dpi="0"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Action Button: Blank 52">
            <a:hlinkClick r:id="rId26" action="ppaction://hlinksldjump" highlightClick="1"/>
            <a:extLst>
              <a:ext uri="{FF2B5EF4-FFF2-40B4-BE49-F238E27FC236}">
                <a16:creationId xmlns:a16="http://schemas.microsoft.com/office/drawing/2014/main" id="{ECC1A7AC-FF03-E08F-FCA1-EA93913D3D05}"/>
              </a:ext>
            </a:extLst>
          </p:cNvPr>
          <p:cNvSpPr/>
          <p:nvPr/>
        </p:nvSpPr>
        <p:spPr>
          <a:xfrm>
            <a:off x="17154518" y="221417"/>
            <a:ext cx="728979" cy="873606"/>
          </a:xfrm>
          <a:prstGeom prst="actionButtonBlank">
            <a:avLst/>
          </a:prstGeom>
          <a:blipFill dpi="0"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Action Button: Blank 53">
            <a:hlinkClick r:id="rId28" action="ppaction://hlinksldjump" highlightClick="1"/>
            <a:extLst>
              <a:ext uri="{FF2B5EF4-FFF2-40B4-BE49-F238E27FC236}">
                <a16:creationId xmlns:a16="http://schemas.microsoft.com/office/drawing/2014/main" id="{912702F2-01EC-221D-B474-DE58B1DF6C6F}"/>
              </a:ext>
            </a:extLst>
          </p:cNvPr>
          <p:cNvSpPr/>
          <p:nvPr/>
        </p:nvSpPr>
        <p:spPr>
          <a:xfrm>
            <a:off x="975103" y="161376"/>
            <a:ext cx="1181531" cy="1172123"/>
          </a:xfrm>
          <a:prstGeom prst="actionButtonBlank">
            <a:avLst/>
          </a:prstGeom>
          <a:blipFill dpi="0"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Action Button: Blank 54">
            <a:hlinkClick r:id="rId30" action="ppaction://hlinksldjump" highlightClick="1"/>
            <a:extLst>
              <a:ext uri="{FF2B5EF4-FFF2-40B4-BE49-F238E27FC236}">
                <a16:creationId xmlns:a16="http://schemas.microsoft.com/office/drawing/2014/main" id="{64387F1E-75F8-1D70-2DF0-49AF86E9F280}"/>
              </a:ext>
            </a:extLst>
          </p:cNvPr>
          <p:cNvSpPr/>
          <p:nvPr/>
        </p:nvSpPr>
        <p:spPr>
          <a:xfrm>
            <a:off x="2836300" y="175564"/>
            <a:ext cx="990600" cy="1028699"/>
          </a:xfrm>
          <a:prstGeom prst="actionButtonBlank">
            <a:avLst/>
          </a:prstGeom>
          <a:blipFill dpi="0" rotWithShape="1">
            <a:blip r:embed="rId31" cstate="print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B38B6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241732" y="7595735"/>
            <a:ext cx="4464685" cy="2691765"/>
            <a:chOff x="5241732" y="7595735"/>
            <a:chExt cx="4464685" cy="2691765"/>
          </a:xfrm>
        </p:grpSpPr>
        <p:sp>
          <p:nvSpPr>
            <p:cNvPr id="4" name="object 4"/>
            <p:cNvSpPr/>
            <p:nvPr/>
          </p:nvSpPr>
          <p:spPr>
            <a:xfrm>
              <a:off x="5241732" y="7595735"/>
              <a:ext cx="4464685" cy="2691765"/>
            </a:xfrm>
            <a:custGeom>
              <a:avLst/>
              <a:gdLst/>
              <a:ahLst/>
              <a:cxnLst/>
              <a:rect l="l" t="t" r="r" b="b"/>
              <a:pathLst>
                <a:path w="4464684" h="2691765">
                  <a:moveTo>
                    <a:pt x="2781619" y="323408"/>
                  </a:moveTo>
                  <a:lnTo>
                    <a:pt x="1723793" y="323408"/>
                  </a:lnTo>
                  <a:lnTo>
                    <a:pt x="2195526" y="51087"/>
                  </a:lnTo>
                  <a:lnTo>
                    <a:pt x="2485746" y="0"/>
                  </a:lnTo>
                  <a:lnTo>
                    <a:pt x="2714131" y="205862"/>
                  </a:lnTo>
                  <a:lnTo>
                    <a:pt x="2781619" y="323408"/>
                  </a:lnTo>
                  <a:close/>
                </a:path>
                <a:path w="4464684" h="2691765">
                  <a:moveTo>
                    <a:pt x="4079915" y="2691251"/>
                  </a:moveTo>
                  <a:lnTo>
                    <a:pt x="19816" y="2691251"/>
                  </a:lnTo>
                  <a:lnTo>
                    <a:pt x="14578" y="2664288"/>
                  </a:lnTo>
                  <a:lnTo>
                    <a:pt x="8985" y="2624290"/>
                  </a:lnTo>
                  <a:lnTo>
                    <a:pt x="5516" y="2583484"/>
                  </a:lnTo>
                  <a:lnTo>
                    <a:pt x="4273" y="2541875"/>
                  </a:lnTo>
                  <a:lnTo>
                    <a:pt x="5362" y="2499470"/>
                  </a:lnTo>
                  <a:lnTo>
                    <a:pt x="8884" y="2456274"/>
                  </a:lnTo>
                  <a:lnTo>
                    <a:pt x="14946" y="2412293"/>
                  </a:lnTo>
                  <a:lnTo>
                    <a:pt x="23649" y="2367534"/>
                  </a:lnTo>
                  <a:lnTo>
                    <a:pt x="35098" y="2322003"/>
                  </a:lnTo>
                  <a:lnTo>
                    <a:pt x="49397" y="2275706"/>
                  </a:lnTo>
                  <a:lnTo>
                    <a:pt x="66649" y="2228649"/>
                  </a:lnTo>
                  <a:lnTo>
                    <a:pt x="86958" y="2180838"/>
                  </a:lnTo>
                  <a:lnTo>
                    <a:pt x="110428" y="2132278"/>
                  </a:lnTo>
                  <a:lnTo>
                    <a:pt x="137162" y="2082977"/>
                  </a:lnTo>
                  <a:lnTo>
                    <a:pt x="167265" y="2032940"/>
                  </a:lnTo>
                  <a:lnTo>
                    <a:pt x="200840" y="1982174"/>
                  </a:lnTo>
                  <a:lnTo>
                    <a:pt x="237991" y="1930684"/>
                  </a:lnTo>
                  <a:lnTo>
                    <a:pt x="278821" y="1878476"/>
                  </a:lnTo>
                  <a:lnTo>
                    <a:pt x="323435" y="1825558"/>
                  </a:lnTo>
                  <a:lnTo>
                    <a:pt x="371935" y="1771933"/>
                  </a:lnTo>
                  <a:lnTo>
                    <a:pt x="74884" y="1322986"/>
                  </a:lnTo>
                  <a:lnTo>
                    <a:pt x="0" y="1026891"/>
                  </a:lnTo>
                  <a:lnTo>
                    <a:pt x="168999" y="751848"/>
                  </a:lnTo>
                  <a:lnTo>
                    <a:pt x="603603" y="366054"/>
                  </a:lnTo>
                  <a:lnTo>
                    <a:pt x="900973" y="139089"/>
                  </a:lnTo>
                  <a:lnTo>
                    <a:pt x="1116784" y="58992"/>
                  </a:lnTo>
                  <a:lnTo>
                    <a:pt x="1356051" y="121764"/>
                  </a:lnTo>
                  <a:lnTo>
                    <a:pt x="1723793" y="323408"/>
                  </a:lnTo>
                  <a:lnTo>
                    <a:pt x="2781619" y="323408"/>
                  </a:lnTo>
                  <a:lnTo>
                    <a:pt x="3000360" y="704393"/>
                  </a:lnTo>
                  <a:lnTo>
                    <a:pt x="3646299" y="704393"/>
                  </a:lnTo>
                  <a:lnTo>
                    <a:pt x="3729394" y="873118"/>
                  </a:lnTo>
                  <a:lnTo>
                    <a:pt x="3792149" y="1312826"/>
                  </a:lnTo>
                  <a:lnTo>
                    <a:pt x="4103418" y="1342703"/>
                  </a:lnTo>
                  <a:lnTo>
                    <a:pt x="4251152" y="1413375"/>
                  </a:lnTo>
                  <a:lnTo>
                    <a:pt x="4274931" y="1579482"/>
                  </a:lnTo>
                  <a:lnTo>
                    <a:pt x="4214336" y="1895665"/>
                  </a:lnTo>
                  <a:lnTo>
                    <a:pt x="4413519" y="2144979"/>
                  </a:lnTo>
                  <a:lnTo>
                    <a:pt x="4464221" y="2301821"/>
                  </a:lnTo>
                  <a:lnTo>
                    <a:pt x="4352321" y="2432553"/>
                  </a:lnTo>
                  <a:lnTo>
                    <a:pt x="4063694" y="2603537"/>
                  </a:lnTo>
                  <a:lnTo>
                    <a:pt x="4079915" y="2691251"/>
                  </a:lnTo>
                  <a:close/>
                </a:path>
                <a:path w="4464684" h="2691765">
                  <a:moveTo>
                    <a:pt x="3646299" y="704393"/>
                  </a:moveTo>
                  <a:lnTo>
                    <a:pt x="3000360" y="704393"/>
                  </a:lnTo>
                  <a:lnTo>
                    <a:pt x="3407729" y="625942"/>
                  </a:lnTo>
                  <a:lnTo>
                    <a:pt x="3625997" y="663170"/>
                  </a:lnTo>
                  <a:lnTo>
                    <a:pt x="3646299" y="704393"/>
                  </a:lnTo>
                  <a:close/>
                </a:path>
              </a:pathLst>
            </a:custGeom>
            <a:solidFill>
              <a:srgbClr val="A7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42620" y="7755666"/>
              <a:ext cx="4347210" cy="2527300"/>
            </a:xfrm>
            <a:custGeom>
              <a:avLst/>
              <a:gdLst/>
              <a:ahLst/>
              <a:cxnLst/>
              <a:rect l="l" t="t" r="r" b="b"/>
              <a:pathLst>
                <a:path w="4347209" h="2527300">
                  <a:moveTo>
                    <a:pt x="43327" y="2527299"/>
                  </a:moveTo>
                  <a:lnTo>
                    <a:pt x="17740" y="2527299"/>
                  </a:lnTo>
                  <a:lnTo>
                    <a:pt x="14196" y="2501899"/>
                  </a:lnTo>
                  <a:lnTo>
                    <a:pt x="8027" y="2463799"/>
                  </a:lnTo>
                  <a:lnTo>
                    <a:pt x="3586" y="2425699"/>
                  </a:lnTo>
                  <a:lnTo>
                    <a:pt x="901" y="2387599"/>
                  </a:lnTo>
                  <a:lnTo>
                    <a:pt x="0" y="2349499"/>
                  </a:lnTo>
                  <a:lnTo>
                    <a:pt x="1266" y="2298699"/>
                  </a:lnTo>
                  <a:lnTo>
                    <a:pt x="5056" y="2247899"/>
                  </a:lnTo>
                  <a:lnTo>
                    <a:pt x="11352" y="2209799"/>
                  </a:lnTo>
                  <a:lnTo>
                    <a:pt x="20140" y="2158999"/>
                  </a:lnTo>
                  <a:lnTo>
                    <a:pt x="31404" y="2108199"/>
                  </a:lnTo>
                  <a:lnTo>
                    <a:pt x="45128" y="2070099"/>
                  </a:lnTo>
                  <a:lnTo>
                    <a:pt x="61296" y="2019299"/>
                  </a:lnTo>
                  <a:lnTo>
                    <a:pt x="79892" y="1981199"/>
                  </a:lnTo>
                  <a:lnTo>
                    <a:pt x="100901" y="1930399"/>
                  </a:lnTo>
                  <a:lnTo>
                    <a:pt x="124307" y="1892299"/>
                  </a:lnTo>
                  <a:lnTo>
                    <a:pt x="150094" y="1841499"/>
                  </a:lnTo>
                  <a:lnTo>
                    <a:pt x="178247" y="1803399"/>
                  </a:lnTo>
                  <a:lnTo>
                    <a:pt x="208749" y="1765299"/>
                  </a:lnTo>
                  <a:lnTo>
                    <a:pt x="241586" y="1727199"/>
                  </a:lnTo>
                  <a:lnTo>
                    <a:pt x="276741" y="1676399"/>
                  </a:lnTo>
                  <a:lnTo>
                    <a:pt x="314198" y="1638299"/>
                  </a:lnTo>
                  <a:lnTo>
                    <a:pt x="353943" y="1600199"/>
                  </a:lnTo>
                  <a:lnTo>
                    <a:pt x="326690" y="1562099"/>
                  </a:lnTo>
                  <a:lnTo>
                    <a:pt x="301580" y="1523999"/>
                  </a:lnTo>
                  <a:lnTo>
                    <a:pt x="278626" y="1473199"/>
                  </a:lnTo>
                  <a:lnTo>
                    <a:pt x="257839" y="1435099"/>
                  </a:lnTo>
                  <a:lnTo>
                    <a:pt x="239234" y="1384299"/>
                  </a:lnTo>
                  <a:lnTo>
                    <a:pt x="222822" y="1346199"/>
                  </a:lnTo>
                  <a:lnTo>
                    <a:pt x="208616" y="1295399"/>
                  </a:lnTo>
                  <a:lnTo>
                    <a:pt x="196630" y="1257299"/>
                  </a:lnTo>
                  <a:lnTo>
                    <a:pt x="186876" y="1206499"/>
                  </a:lnTo>
                  <a:lnTo>
                    <a:pt x="179366" y="1155699"/>
                  </a:lnTo>
                  <a:lnTo>
                    <a:pt x="174114" y="1104899"/>
                  </a:lnTo>
                  <a:lnTo>
                    <a:pt x="171132" y="1066799"/>
                  </a:lnTo>
                  <a:lnTo>
                    <a:pt x="170433" y="1015999"/>
                  </a:lnTo>
                  <a:lnTo>
                    <a:pt x="172030" y="965199"/>
                  </a:lnTo>
                  <a:lnTo>
                    <a:pt x="175680" y="914399"/>
                  </a:lnTo>
                  <a:lnTo>
                    <a:pt x="181536" y="863599"/>
                  </a:lnTo>
                  <a:lnTo>
                    <a:pt x="189547" y="825499"/>
                  </a:lnTo>
                  <a:lnTo>
                    <a:pt x="199662" y="774699"/>
                  </a:lnTo>
                  <a:lnTo>
                    <a:pt x="211829" y="723899"/>
                  </a:lnTo>
                  <a:lnTo>
                    <a:pt x="225997" y="685799"/>
                  </a:lnTo>
                  <a:lnTo>
                    <a:pt x="242114" y="634999"/>
                  </a:lnTo>
                  <a:lnTo>
                    <a:pt x="260130" y="596899"/>
                  </a:lnTo>
                  <a:lnTo>
                    <a:pt x="279993" y="558799"/>
                  </a:lnTo>
                  <a:lnTo>
                    <a:pt x="301652" y="520699"/>
                  </a:lnTo>
                  <a:lnTo>
                    <a:pt x="325056" y="469899"/>
                  </a:lnTo>
                  <a:lnTo>
                    <a:pt x="350152" y="431799"/>
                  </a:lnTo>
                  <a:lnTo>
                    <a:pt x="376891" y="406399"/>
                  </a:lnTo>
                  <a:lnTo>
                    <a:pt x="405220" y="368299"/>
                  </a:lnTo>
                  <a:lnTo>
                    <a:pt x="435089" y="330199"/>
                  </a:lnTo>
                  <a:lnTo>
                    <a:pt x="466446" y="292099"/>
                  </a:lnTo>
                  <a:lnTo>
                    <a:pt x="499239" y="266699"/>
                  </a:lnTo>
                  <a:lnTo>
                    <a:pt x="533419" y="241299"/>
                  </a:lnTo>
                  <a:lnTo>
                    <a:pt x="568932" y="203199"/>
                  </a:lnTo>
                  <a:lnTo>
                    <a:pt x="605728" y="177799"/>
                  </a:lnTo>
                  <a:lnTo>
                    <a:pt x="643756" y="152399"/>
                  </a:lnTo>
                  <a:lnTo>
                    <a:pt x="682965" y="126999"/>
                  </a:lnTo>
                  <a:lnTo>
                    <a:pt x="723302" y="114299"/>
                  </a:lnTo>
                  <a:lnTo>
                    <a:pt x="764718" y="88899"/>
                  </a:lnTo>
                  <a:lnTo>
                    <a:pt x="807160" y="76199"/>
                  </a:lnTo>
                  <a:lnTo>
                    <a:pt x="850577" y="50799"/>
                  </a:lnTo>
                  <a:lnTo>
                    <a:pt x="986167" y="12699"/>
                  </a:lnTo>
                  <a:lnTo>
                    <a:pt x="1032972" y="12699"/>
                  </a:lnTo>
                  <a:lnTo>
                    <a:pt x="1080496" y="0"/>
                  </a:lnTo>
                  <a:lnTo>
                    <a:pt x="1337464" y="0"/>
                  </a:lnTo>
                  <a:lnTo>
                    <a:pt x="1438784" y="25399"/>
                  </a:lnTo>
                  <a:lnTo>
                    <a:pt x="1081768" y="25399"/>
                  </a:lnTo>
                  <a:lnTo>
                    <a:pt x="1034104" y="38099"/>
                  </a:lnTo>
                  <a:lnTo>
                    <a:pt x="987195" y="38099"/>
                  </a:lnTo>
                  <a:lnTo>
                    <a:pt x="851533" y="76199"/>
                  </a:lnTo>
                  <a:lnTo>
                    <a:pt x="808179" y="101599"/>
                  </a:lnTo>
                  <a:lnTo>
                    <a:pt x="765847" y="114299"/>
                  </a:lnTo>
                  <a:lnTo>
                    <a:pt x="724591" y="139699"/>
                  </a:lnTo>
                  <a:lnTo>
                    <a:pt x="684464" y="165099"/>
                  </a:lnTo>
                  <a:lnTo>
                    <a:pt x="645521" y="190499"/>
                  </a:lnTo>
                  <a:lnTo>
                    <a:pt x="607815" y="215899"/>
                  </a:lnTo>
                  <a:lnTo>
                    <a:pt x="571398" y="241299"/>
                  </a:lnTo>
                  <a:lnTo>
                    <a:pt x="536326" y="266699"/>
                  </a:lnTo>
                  <a:lnTo>
                    <a:pt x="502650" y="304799"/>
                  </a:lnTo>
                  <a:lnTo>
                    <a:pt x="470426" y="330199"/>
                  </a:lnTo>
                  <a:lnTo>
                    <a:pt x="439706" y="368299"/>
                  </a:lnTo>
                  <a:lnTo>
                    <a:pt x="410543" y="406399"/>
                  </a:lnTo>
                  <a:lnTo>
                    <a:pt x="382993" y="444499"/>
                  </a:lnTo>
                  <a:lnTo>
                    <a:pt x="357107" y="482599"/>
                  </a:lnTo>
                  <a:lnTo>
                    <a:pt x="332940" y="520699"/>
                  </a:lnTo>
                  <a:lnTo>
                    <a:pt x="310545" y="558799"/>
                  </a:lnTo>
                  <a:lnTo>
                    <a:pt x="289976" y="596899"/>
                  </a:lnTo>
                  <a:lnTo>
                    <a:pt x="271286" y="647699"/>
                  </a:lnTo>
                  <a:lnTo>
                    <a:pt x="254529" y="685799"/>
                  </a:lnTo>
                  <a:lnTo>
                    <a:pt x="239758" y="736599"/>
                  </a:lnTo>
                  <a:lnTo>
                    <a:pt x="227027" y="774699"/>
                  </a:lnTo>
                  <a:lnTo>
                    <a:pt x="216389" y="825499"/>
                  </a:lnTo>
                  <a:lnTo>
                    <a:pt x="207898" y="876299"/>
                  </a:lnTo>
                  <a:lnTo>
                    <a:pt x="201608" y="914399"/>
                  </a:lnTo>
                  <a:lnTo>
                    <a:pt x="197572" y="965199"/>
                  </a:lnTo>
                  <a:lnTo>
                    <a:pt x="195983" y="1015999"/>
                  </a:lnTo>
                  <a:lnTo>
                    <a:pt x="197096" y="1066799"/>
                  </a:lnTo>
                  <a:lnTo>
                    <a:pt x="200887" y="1117599"/>
                  </a:lnTo>
                  <a:lnTo>
                    <a:pt x="207332" y="1168399"/>
                  </a:lnTo>
                  <a:lnTo>
                    <a:pt x="216410" y="1219199"/>
                  </a:lnTo>
                  <a:lnTo>
                    <a:pt x="228095" y="1269999"/>
                  </a:lnTo>
                  <a:lnTo>
                    <a:pt x="242367" y="1320799"/>
                  </a:lnTo>
                  <a:lnTo>
                    <a:pt x="259200" y="1371599"/>
                  </a:lnTo>
                  <a:lnTo>
                    <a:pt x="278572" y="1422399"/>
                  </a:lnTo>
                  <a:lnTo>
                    <a:pt x="300460" y="1460499"/>
                  </a:lnTo>
                  <a:lnTo>
                    <a:pt x="324841" y="1511299"/>
                  </a:lnTo>
                  <a:lnTo>
                    <a:pt x="351690" y="1562099"/>
                  </a:lnTo>
                  <a:lnTo>
                    <a:pt x="380986" y="1600199"/>
                  </a:lnTo>
                  <a:lnTo>
                    <a:pt x="388094" y="1612899"/>
                  </a:lnTo>
                  <a:lnTo>
                    <a:pt x="378155" y="1612899"/>
                  </a:lnTo>
                  <a:lnTo>
                    <a:pt x="338632" y="1650999"/>
                  </a:lnTo>
                  <a:lnTo>
                    <a:pt x="301372" y="1689099"/>
                  </a:lnTo>
                  <a:lnTo>
                    <a:pt x="266390" y="1739899"/>
                  </a:lnTo>
                  <a:lnTo>
                    <a:pt x="233705" y="1777999"/>
                  </a:lnTo>
                  <a:lnTo>
                    <a:pt x="203333" y="1816099"/>
                  </a:lnTo>
                  <a:lnTo>
                    <a:pt x="175292" y="1854199"/>
                  </a:lnTo>
                  <a:lnTo>
                    <a:pt x="149600" y="1904999"/>
                  </a:lnTo>
                  <a:lnTo>
                    <a:pt x="126272" y="1943099"/>
                  </a:lnTo>
                  <a:lnTo>
                    <a:pt x="105327" y="1981199"/>
                  </a:lnTo>
                  <a:lnTo>
                    <a:pt x="86781" y="2031999"/>
                  </a:lnTo>
                  <a:lnTo>
                    <a:pt x="70652" y="2070099"/>
                  </a:lnTo>
                  <a:lnTo>
                    <a:pt x="56958" y="2120899"/>
                  </a:lnTo>
                  <a:lnTo>
                    <a:pt x="45714" y="2158999"/>
                  </a:lnTo>
                  <a:lnTo>
                    <a:pt x="36939" y="2209799"/>
                  </a:lnTo>
                  <a:lnTo>
                    <a:pt x="30650" y="2260599"/>
                  </a:lnTo>
                  <a:lnTo>
                    <a:pt x="26864" y="2298699"/>
                  </a:lnTo>
                  <a:lnTo>
                    <a:pt x="25598" y="2349499"/>
                  </a:lnTo>
                  <a:lnTo>
                    <a:pt x="26523" y="2387599"/>
                  </a:lnTo>
                  <a:lnTo>
                    <a:pt x="29275" y="2425699"/>
                  </a:lnTo>
                  <a:lnTo>
                    <a:pt x="33827" y="2476499"/>
                  </a:lnTo>
                  <a:lnTo>
                    <a:pt x="40150" y="2514599"/>
                  </a:lnTo>
                  <a:lnTo>
                    <a:pt x="43327" y="2527299"/>
                  </a:lnTo>
                  <a:close/>
                </a:path>
                <a:path w="4347209" h="2527300">
                  <a:moveTo>
                    <a:pt x="1774341" y="139699"/>
                  </a:moveTo>
                  <a:lnTo>
                    <a:pt x="1724355" y="139699"/>
                  </a:lnTo>
                  <a:lnTo>
                    <a:pt x="1768084" y="114299"/>
                  </a:lnTo>
                  <a:lnTo>
                    <a:pt x="1813090" y="88899"/>
                  </a:lnTo>
                  <a:lnTo>
                    <a:pt x="1859276" y="63499"/>
                  </a:lnTo>
                  <a:lnTo>
                    <a:pt x="1906549" y="50799"/>
                  </a:lnTo>
                  <a:lnTo>
                    <a:pt x="1954813" y="25399"/>
                  </a:lnTo>
                  <a:lnTo>
                    <a:pt x="2003973" y="12699"/>
                  </a:lnTo>
                  <a:lnTo>
                    <a:pt x="2053935" y="12699"/>
                  </a:lnTo>
                  <a:lnTo>
                    <a:pt x="2104604" y="0"/>
                  </a:lnTo>
                  <a:lnTo>
                    <a:pt x="2354950" y="0"/>
                  </a:lnTo>
                  <a:lnTo>
                    <a:pt x="2449487" y="25399"/>
                  </a:lnTo>
                  <a:lnTo>
                    <a:pt x="2104859" y="25399"/>
                  </a:lnTo>
                  <a:lnTo>
                    <a:pt x="1910237" y="76199"/>
                  </a:lnTo>
                  <a:lnTo>
                    <a:pt x="1863823" y="88899"/>
                  </a:lnTo>
                  <a:lnTo>
                    <a:pt x="1818493" y="114299"/>
                  </a:lnTo>
                  <a:lnTo>
                    <a:pt x="1774341" y="139699"/>
                  </a:lnTo>
                  <a:close/>
                </a:path>
                <a:path w="4347209" h="2527300">
                  <a:moveTo>
                    <a:pt x="1724355" y="177799"/>
                  </a:moveTo>
                  <a:lnTo>
                    <a:pt x="1715797" y="165099"/>
                  </a:lnTo>
                  <a:lnTo>
                    <a:pt x="1671504" y="139699"/>
                  </a:lnTo>
                  <a:lnTo>
                    <a:pt x="1626112" y="114299"/>
                  </a:lnTo>
                  <a:lnTo>
                    <a:pt x="1579705" y="101599"/>
                  </a:lnTo>
                  <a:lnTo>
                    <a:pt x="1532367" y="76199"/>
                  </a:lnTo>
                  <a:lnTo>
                    <a:pt x="1335365" y="25399"/>
                  </a:lnTo>
                  <a:lnTo>
                    <a:pt x="1438784" y="25399"/>
                  </a:lnTo>
                  <a:lnTo>
                    <a:pt x="1537380" y="50799"/>
                  </a:lnTo>
                  <a:lnTo>
                    <a:pt x="1585496" y="76199"/>
                  </a:lnTo>
                  <a:lnTo>
                    <a:pt x="1632740" y="88899"/>
                  </a:lnTo>
                  <a:lnTo>
                    <a:pt x="1679047" y="114299"/>
                  </a:lnTo>
                  <a:lnTo>
                    <a:pt x="1724355" y="139699"/>
                  </a:lnTo>
                  <a:lnTo>
                    <a:pt x="1774341" y="139699"/>
                  </a:lnTo>
                  <a:lnTo>
                    <a:pt x="1731462" y="165099"/>
                  </a:lnTo>
                  <a:lnTo>
                    <a:pt x="1724355" y="177799"/>
                  </a:lnTo>
                  <a:close/>
                </a:path>
                <a:path w="4347209" h="2527300">
                  <a:moveTo>
                    <a:pt x="2992364" y="558799"/>
                  </a:moveTo>
                  <a:lnTo>
                    <a:pt x="2986706" y="546099"/>
                  </a:lnTo>
                  <a:lnTo>
                    <a:pt x="2966831" y="495299"/>
                  </a:lnTo>
                  <a:lnTo>
                    <a:pt x="2944651" y="457199"/>
                  </a:lnTo>
                  <a:lnTo>
                    <a:pt x="2920256" y="419099"/>
                  </a:lnTo>
                  <a:lnTo>
                    <a:pt x="2893737" y="368299"/>
                  </a:lnTo>
                  <a:lnTo>
                    <a:pt x="2865185" y="330199"/>
                  </a:lnTo>
                  <a:lnTo>
                    <a:pt x="2834692" y="304799"/>
                  </a:lnTo>
                  <a:lnTo>
                    <a:pt x="2802348" y="266699"/>
                  </a:lnTo>
                  <a:lnTo>
                    <a:pt x="2768245" y="228599"/>
                  </a:lnTo>
                  <a:lnTo>
                    <a:pt x="2732474" y="203199"/>
                  </a:lnTo>
                  <a:lnTo>
                    <a:pt x="2695125" y="177799"/>
                  </a:lnTo>
                  <a:lnTo>
                    <a:pt x="2656290" y="152399"/>
                  </a:lnTo>
                  <a:lnTo>
                    <a:pt x="2616060" y="126999"/>
                  </a:lnTo>
                  <a:lnTo>
                    <a:pt x="2574525" y="101599"/>
                  </a:lnTo>
                  <a:lnTo>
                    <a:pt x="2531778" y="88899"/>
                  </a:lnTo>
                  <a:lnTo>
                    <a:pt x="2487909" y="63499"/>
                  </a:lnTo>
                  <a:lnTo>
                    <a:pt x="2397169" y="38099"/>
                  </a:lnTo>
                  <a:lnTo>
                    <a:pt x="2350480" y="38099"/>
                  </a:lnTo>
                  <a:lnTo>
                    <a:pt x="2303034" y="25399"/>
                  </a:lnTo>
                  <a:lnTo>
                    <a:pt x="2449487" y="25399"/>
                  </a:lnTo>
                  <a:lnTo>
                    <a:pt x="2495386" y="38099"/>
                  </a:lnTo>
                  <a:lnTo>
                    <a:pt x="2540251" y="63499"/>
                  </a:lnTo>
                  <a:lnTo>
                    <a:pt x="2583987" y="76199"/>
                  </a:lnTo>
                  <a:lnTo>
                    <a:pt x="2626504" y="101599"/>
                  </a:lnTo>
                  <a:lnTo>
                    <a:pt x="2667709" y="126999"/>
                  </a:lnTo>
                  <a:lnTo>
                    <a:pt x="2707510" y="152399"/>
                  </a:lnTo>
                  <a:lnTo>
                    <a:pt x="2745815" y="177799"/>
                  </a:lnTo>
                  <a:lnTo>
                    <a:pt x="2782532" y="203199"/>
                  </a:lnTo>
                  <a:lnTo>
                    <a:pt x="2817568" y="241299"/>
                  </a:lnTo>
                  <a:lnTo>
                    <a:pt x="2850832" y="279399"/>
                  </a:lnTo>
                  <a:lnTo>
                    <a:pt x="2882231" y="317499"/>
                  </a:lnTo>
                  <a:lnTo>
                    <a:pt x="2911673" y="355599"/>
                  </a:lnTo>
                  <a:lnTo>
                    <a:pt x="2939066" y="393699"/>
                  </a:lnTo>
                  <a:lnTo>
                    <a:pt x="2964318" y="431799"/>
                  </a:lnTo>
                  <a:lnTo>
                    <a:pt x="2987336" y="482599"/>
                  </a:lnTo>
                  <a:lnTo>
                    <a:pt x="3008029" y="520699"/>
                  </a:lnTo>
                  <a:lnTo>
                    <a:pt x="3300971" y="520699"/>
                  </a:lnTo>
                  <a:lnTo>
                    <a:pt x="3345277" y="533399"/>
                  </a:lnTo>
                  <a:lnTo>
                    <a:pt x="3082081" y="533399"/>
                  </a:lnTo>
                  <a:lnTo>
                    <a:pt x="3042576" y="546099"/>
                  </a:lnTo>
                  <a:lnTo>
                    <a:pt x="3003750" y="546099"/>
                  </a:lnTo>
                  <a:lnTo>
                    <a:pt x="2992364" y="558799"/>
                  </a:lnTo>
                  <a:close/>
                </a:path>
                <a:path w="4347209" h="2527300">
                  <a:moveTo>
                    <a:pt x="3300971" y="520699"/>
                  </a:moveTo>
                  <a:lnTo>
                    <a:pt x="3008029" y="520699"/>
                  </a:lnTo>
                  <a:lnTo>
                    <a:pt x="3045808" y="507999"/>
                  </a:lnTo>
                  <a:lnTo>
                    <a:pt x="3255492" y="507999"/>
                  </a:lnTo>
                  <a:lnTo>
                    <a:pt x="3300971" y="520699"/>
                  </a:lnTo>
                  <a:close/>
                </a:path>
                <a:path w="4347209" h="2527300">
                  <a:moveTo>
                    <a:pt x="3636055" y="1447799"/>
                  </a:moveTo>
                  <a:lnTo>
                    <a:pt x="3548060" y="1447799"/>
                  </a:lnTo>
                  <a:lnTo>
                    <a:pt x="3594529" y="1435099"/>
                  </a:lnTo>
                  <a:lnTo>
                    <a:pt x="3636340" y="1409699"/>
                  </a:lnTo>
                  <a:lnTo>
                    <a:pt x="3673413" y="1384299"/>
                  </a:lnTo>
                  <a:lnTo>
                    <a:pt x="3705666" y="1346199"/>
                  </a:lnTo>
                  <a:lnTo>
                    <a:pt x="3733020" y="1295399"/>
                  </a:lnTo>
                  <a:lnTo>
                    <a:pt x="3755474" y="1244599"/>
                  </a:lnTo>
                  <a:lnTo>
                    <a:pt x="3768877" y="1193799"/>
                  </a:lnTo>
                  <a:lnTo>
                    <a:pt x="3777045" y="1142999"/>
                  </a:lnTo>
                  <a:lnTo>
                    <a:pt x="3775192" y="1092199"/>
                  </a:lnTo>
                  <a:lnTo>
                    <a:pt x="3769725" y="1054099"/>
                  </a:lnTo>
                  <a:lnTo>
                    <a:pt x="3760780" y="1003299"/>
                  </a:lnTo>
                  <a:lnTo>
                    <a:pt x="3748495" y="965199"/>
                  </a:lnTo>
                  <a:lnTo>
                    <a:pt x="3733006" y="914399"/>
                  </a:lnTo>
                  <a:lnTo>
                    <a:pt x="3714452" y="876299"/>
                  </a:lnTo>
                  <a:lnTo>
                    <a:pt x="3692969" y="838199"/>
                  </a:lnTo>
                  <a:lnTo>
                    <a:pt x="3668695" y="800099"/>
                  </a:lnTo>
                  <a:lnTo>
                    <a:pt x="3641766" y="761999"/>
                  </a:lnTo>
                  <a:lnTo>
                    <a:pt x="3612319" y="723899"/>
                  </a:lnTo>
                  <a:lnTo>
                    <a:pt x="3580493" y="698499"/>
                  </a:lnTo>
                  <a:lnTo>
                    <a:pt x="3546424" y="660399"/>
                  </a:lnTo>
                  <a:lnTo>
                    <a:pt x="3510249" y="634999"/>
                  </a:lnTo>
                  <a:lnTo>
                    <a:pt x="3472105" y="609599"/>
                  </a:lnTo>
                  <a:lnTo>
                    <a:pt x="3432130" y="596899"/>
                  </a:lnTo>
                  <a:lnTo>
                    <a:pt x="3390460" y="571499"/>
                  </a:lnTo>
                  <a:lnTo>
                    <a:pt x="3347234" y="558799"/>
                  </a:lnTo>
                  <a:lnTo>
                    <a:pt x="3256658" y="533399"/>
                  </a:lnTo>
                  <a:lnTo>
                    <a:pt x="3345277" y="533399"/>
                  </a:lnTo>
                  <a:lnTo>
                    <a:pt x="3388291" y="546099"/>
                  </a:lnTo>
                  <a:lnTo>
                    <a:pt x="3429892" y="558799"/>
                  </a:lnTo>
                  <a:lnTo>
                    <a:pt x="3469962" y="584199"/>
                  </a:lnTo>
                  <a:lnTo>
                    <a:pt x="3508379" y="609599"/>
                  </a:lnTo>
                  <a:lnTo>
                    <a:pt x="3545024" y="634999"/>
                  </a:lnTo>
                  <a:lnTo>
                    <a:pt x="3579776" y="660399"/>
                  </a:lnTo>
                  <a:lnTo>
                    <a:pt x="3612515" y="685799"/>
                  </a:lnTo>
                  <a:lnTo>
                    <a:pt x="3643122" y="723899"/>
                  </a:lnTo>
                  <a:lnTo>
                    <a:pt x="3671476" y="749299"/>
                  </a:lnTo>
                  <a:lnTo>
                    <a:pt x="3697457" y="787399"/>
                  </a:lnTo>
                  <a:lnTo>
                    <a:pt x="3720946" y="825499"/>
                  </a:lnTo>
                  <a:lnTo>
                    <a:pt x="3741821" y="863599"/>
                  </a:lnTo>
                  <a:lnTo>
                    <a:pt x="3759963" y="914399"/>
                  </a:lnTo>
                  <a:lnTo>
                    <a:pt x="3775252" y="952499"/>
                  </a:lnTo>
                  <a:lnTo>
                    <a:pt x="3787568" y="990599"/>
                  </a:lnTo>
                  <a:lnTo>
                    <a:pt x="3796791" y="1041399"/>
                  </a:lnTo>
                  <a:lnTo>
                    <a:pt x="3802800" y="1092199"/>
                  </a:lnTo>
                  <a:lnTo>
                    <a:pt x="3805476" y="1130299"/>
                  </a:lnTo>
                  <a:lnTo>
                    <a:pt x="3821555" y="1130299"/>
                  </a:lnTo>
                  <a:lnTo>
                    <a:pt x="3842691" y="1142999"/>
                  </a:lnTo>
                  <a:lnTo>
                    <a:pt x="3897106" y="1142999"/>
                  </a:lnTo>
                  <a:lnTo>
                    <a:pt x="3928872" y="1155699"/>
                  </a:lnTo>
                  <a:lnTo>
                    <a:pt x="3804098" y="1155699"/>
                  </a:lnTo>
                  <a:lnTo>
                    <a:pt x="3800591" y="1181099"/>
                  </a:lnTo>
                  <a:lnTo>
                    <a:pt x="3794278" y="1206499"/>
                  </a:lnTo>
                  <a:lnTo>
                    <a:pt x="3784466" y="1244599"/>
                  </a:lnTo>
                  <a:lnTo>
                    <a:pt x="3770465" y="1282699"/>
                  </a:lnTo>
                  <a:lnTo>
                    <a:pt x="3751581" y="1320799"/>
                  </a:lnTo>
                  <a:lnTo>
                    <a:pt x="3727123" y="1358899"/>
                  </a:lnTo>
                  <a:lnTo>
                    <a:pt x="3696400" y="1396999"/>
                  </a:lnTo>
                  <a:lnTo>
                    <a:pt x="3658720" y="1435099"/>
                  </a:lnTo>
                  <a:lnTo>
                    <a:pt x="3636055" y="1447799"/>
                  </a:lnTo>
                  <a:close/>
                </a:path>
                <a:path w="4347209" h="2527300">
                  <a:moveTo>
                    <a:pt x="3559718" y="1473199"/>
                  </a:moveTo>
                  <a:lnTo>
                    <a:pt x="3392837" y="1473199"/>
                  </a:lnTo>
                  <a:lnTo>
                    <a:pt x="3346196" y="1460499"/>
                  </a:lnTo>
                  <a:lnTo>
                    <a:pt x="3303553" y="1435099"/>
                  </a:lnTo>
                  <a:lnTo>
                    <a:pt x="3265185" y="1409699"/>
                  </a:lnTo>
                  <a:lnTo>
                    <a:pt x="3231367" y="1384299"/>
                  </a:lnTo>
                  <a:lnTo>
                    <a:pt x="3202375" y="1358899"/>
                  </a:lnTo>
                  <a:lnTo>
                    <a:pt x="3178484" y="1320799"/>
                  </a:lnTo>
                  <a:lnTo>
                    <a:pt x="3159971" y="1282699"/>
                  </a:lnTo>
                  <a:lnTo>
                    <a:pt x="3147109" y="1244599"/>
                  </a:lnTo>
                  <a:lnTo>
                    <a:pt x="3140177" y="1193799"/>
                  </a:lnTo>
                  <a:lnTo>
                    <a:pt x="3140714" y="1155699"/>
                  </a:lnTo>
                  <a:lnTo>
                    <a:pt x="3148562" y="1117599"/>
                  </a:lnTo>
                  <a:lnTo>
                    <a:pt x="3163603" y="1092199"/>
                  </a:lnTo>
                  <a:lnTo>
                    <a:pt x="3185723" y="1054099"/>
                  </a:lnTo>
                  <a:lnTo>
                    <a:pt x="3213584" y="1028699"/>
                  </a:lnTo>
                  <a:lnTo>
                    <a:pt x="3245586" y="1003299"/>
                  </a:lnTo>
                  <a:lnTo>
                    <a:pt x="3281056" y="990599"/>
                  </a:lnTo>
                  <a:lnTo>
                    <a:pt x="3395910" y="990599"/>
                  </a:lnTo>
                  <a:lnTo>
                    <a:pt x="3431084" y="1015999"/>
                  </a:lnTo>
                  <a:lnTo>
                    <a:pt x="3289805" y="1015999"/>
                  </a:lnTo>
                  <a:lnTo>
                    <a:pt x="3259439" y="1028699"/>
                  </a:lnTo>
                  <a:lnTo>
                    <a:pt x="3208425" y="1079499"/>
                  </a:lnTo>
                  <a:lnTo>
                    <a:pt x="3175760" y="1130299"/>
                  </a:lnTo>
                  <a:lnTo>
                    <a:pt x="3168862" y="1168399"/>
                  </a:lnTo>
                  <a:lnTo>
                    <a:pt x="3168608" y="1193799"/>
                  </a:lnTo>
                  <a:lnTo>
                    <a:pt x="3175856" y="1244599"/>
                  </a:lnTo>
                  <a:lnTo>
                    <a:pt x="3189679" y="1282699"/>
                  </a:lnTo>
                  <a:lnTo>
                    <a:pt x="3209742" y="1320799"/>
                  </a:lnTo>
                  <a:lnTo>
                    <a:pt x="3235714" y="1358899"/>
                  </a:lnTo>
                  <a:lnTo>
                    <a:pt x="3267263" y="1384299"/>
                  </a:lnTo>
                  <a:lnTo>
                    <a:pt x="3304056" y="1409699"/>
                  </a:lnTo>
                  <a:lnTo>
                    <a:pt x="3345759" y="1422399"/>
                  </a:lnTo>
                  <a:lnTo>
                    <a:pt x="3392042" y="1435099"/>
                  </a:lnTo>
                  <a:lnTo>
                    <a:pt x="3442571" y="1447799"/>
                  </a:lnTo>
                  <a:lnTo>
                    <a:pt x="3636055" y="1447799"/>
                  </a:lnTo>
                  <a:lnTo>
                    <a:pt x="3613390" y="1460499"/>
                  </a:lnTo>
                  <a:lnTo>
                    <a:pt x="3559718" y="1473199"/>
                  </a:lnTo>
                  <a:close/>
                </a:path>
                <a:path w="4347209" h="2527300">
                  <a:moveTo>
                    <a:pt x="3531103" y="1168399"/>
                  </a:moveTo>
                  <a:lnTo>
                    <a:pt x="3502672" y="1168399"/>
                  </a:lnTo>
                  <a:lnTo>
                    <a:pt x="3497172" y="1142999"/>
                  </a:lnTo>
                  <a:lnTo>
                    <a:pt x="3485274" y="1104899"/>
                  </a:lnTo>
                  <a:lnTo>
                    <a:pt x="3444431" y="1054099"/>
                  </a:lnTo>
                  <a:lnTo>
                    <a:pt x="3387016" y="1028699"/>
                  </a:lnTo>
                  <a:lnTo>
                    <a:pt x="3355055" y="1015999"/>
                  </a:lnTo>
                  <a:lnTo>
                    <a:pt x="3431084" y="1015999"/>
                  </a:lnTo>
                  <a:lnTo>
                    <a:pt x="3462925" y="1028699"/>
                  </a:lnTo>
                  <a:lnTo>
                    <a:pt x="3489754" y="1066799"/>
                  </a:lnTo>
                  <a:lnTo>
                    <a:pt x="3510341" y="1092199"/>
                  </a:lnTo>
                  <a:lnTo>
                    <a:pt x="3524264" y="1130299"/>
                  </a:lnTo>
                  <a:lnTo>
                    <a:pt x="3531103" y="1168399"/>
                  </a:lnTo>
                  <a:close/>
                </a:path>
                <a:path w="4347209" h="2527300">
                  <a:moveTo>
                    <a:pt x="4090574" y="2527299"/>
                  </a:moveTo>
                  <a:lnTo>
                    <a:pt x="4062088" y="2527299"/>
                  </a:lnTo>
                  <a:lnTo>
                    <a:pt x="4060830" y="2514599"/>
                  </a:lnTo>
                  <a:lnTo>
                    <a:pt x="4056412" y="2476499"/>
                  </a:lnTo>
                  <a:lnTo>
                    <a:pt x="4049969" y="2438399"/>
                  </a:lnTo>
                  <a:lnTo>
                    <a:pt x="4047140" y="2425699"/>
                  </a:lnTo>
                  <a:lnTo>
                    <a:pt x="4058527" y="2425699"/>
                  </a:lnTo>
                  <a:lnTo>
                    <a:pt x="4104161" y="2400299"/>
                  </a:lnTo>
                  <a:lnTo>
                    <a:pt x="4146186" y="2374899"/>
                  </a:lnTo>
                  <a:lnTo>
                    <a:pt x="4184320" y="2349499"/>
                  </a:lnTo>
                  <a:lnTo>
                    <a:pt x="4218281" y="2311399"/>
                  </a:lnTo>
                  <a:lnTo>
                    <a:pt x="4247788" y="2273299"/>
                  </a:lnTo>
                  <a:lnTo>
                    <a:pt x="4272561" y="2222499"/>
                  </a:lnTo>
                  <a:lnTo>
                    <a:pt x="4292319" y="2184399"/>
                  </a:lnTo>
                  <a:lnTo>
                    <a:pt x="4306779" y="2133599"/>
                  </a:lnTo>
                  <a:lnTo>
                    <a:pt x="4315661" y="2082799"/>
                  </a:lnTo>
                  <a:lnTo>
                    <a:pt x="4318685" y="2031999"/>
                  </a:lnTo>
                  <a:lnTo>
                    <a:pt x="4315286" y="1981199"/>
                  </a:lnTo>
                  <a:lnTo>
                    <a:pt x="4305248" y="1930399"/>
                  </a:lnTo>
                  <a:lnTo>
                    <a:pt x="4288813" y="1879599"/>
                  </a:lnTo>
                  <a:lnTo>
                    <a:pt x="4266218" y="1828799"/>
                  </a:lnTo>
                  <a:lnTo>
                    <a:pt x="4237704" y="1777999"/>
                  </a:lnTo>
                  <a:lnTo>
                    <a:pt x="4203511" y="1739899"/>
                  </a:lnTo>
                  <a:lnTo>
                    <a:pt x="4197853" y="1739899"/>
                  </a:lnTo>
                  <a:lnTo>
                    <a:pt x="4200682" y="1727199"/>
                  </a:lnTo>
                  <a:lnTo>
                    <a:pt x="4211625" y="1689099"/>
                  </a:lnTo>
                  <a:lnTo>
                    <a:pt x="4218977" y="1650999"/>
                  </a:lnTo>
                  <a:lnTo>
                    <a:pt x="4222875" y="1625599"/>
                  </a:lnTo>
                  <a:lnTo>
                    <a:pt x="4223455" y="1587499"/>
                  </a:lnTo>
                  <a:lnTo>
                    <a:pt x="4217184" y="1523999"/>
                  </a:lnTo>
                  <a:lnTo>
                    <a:pt x="4204270" y="1460499"/>
                  </a:lnTo>
                  <a:lnTo>
                    <a:pt x="4185567" y="1409699"/>
                  </a:lnTo>
                  <a:lnTo>
                    <a:pt x="4161928" y="1358899"/>
                  </a:lnTo>
                  <a:lnTo>
                    <a:pt x="4134209" y="1320799"/>
                  </a:lnTo>
                  <a:lnTo>
                    <a:pt x="4103262" y="1282699"/>
                  </a:lnTo>
                  <a:lnTo>
                    <a:pt x="4069941" y="1257299"/>
                  </a:lnTo>
                  <a:lnTo>
                    <a:pt x="4035100" y="1231899"/>
                  </a:lnTo>
                  <a:lnTo>
                    <a:pt x="3999592" y="1206499"/>
                  </a:lnTo>
                  <a:lnTo>
                    <a:pt x="3964272" y="1193799"/>
                  </a:lnTo>
                  <a:lnTo>
                    <a:pt x="3929993" y="1181099"/>
                  </a:lnTo>
                  <a:lnTo>
                    <a:pt x="3897609" y="1181099"/>
                  </a:lnTo>
                  <a:lnTo>
                    <a:pt x="3867974" y="1168399"/>
                  </a:lnTo>
                  <a:lnTo>
                    <a:pt x="3841941" y="1168399"/>
                  </a:lnTo>
                  <a:lnTo>
                    <a:pt x="3820364" y="1155699"/>
                  </a:lnTo>
                  <a:lnTo>
                    <a:pt x="3928872" y="1155699"/>
                  </a:lnTo>
                  <a:lnTo>
                    <a:pt x="3962666" y="1168399"/>
                  </a:lnTo>
                  <a:lnTo>
                    <a:pt x="3997734" y="1181099"/>
                  </a:lnTo>
                  <a:lnTo>
                    <a:pt x="4033317" y="1206499"/>
                  </a:lnTo>
                  <a:lnTo>
                    <a:pt x="4068659" y="1219199"/>
                  </a:lnTo>
                  <a:lnTo>
                    <a:pt x="4103003" y="1244599"/>
                  </a:lnTo>
                  <a:lnTo>
                    <a:pt x="4135591" y="1282699"/>
                  </a:lnTo>
                  <a:lnTo>
                    <a:pt x="4165669" y="1320799"/>
                  </a:lnTo>
                  <a:lnTo>
                    <a:pt x="4192477" y="1358899"/>
                  </a:lnTo>
                  <a:lnTo>
                    <a:pt x="4215260" y="1409699"/>
                  </a:lnTo>
                  <a:lnTo>
                    <a:pt x="4233260" y="1460499"/>
                  </a:lnTo>
                  <a:lnTo>
                    <a:pt x="4245721" y="1523999"/>
                  </a:lnTo>
                  <a:lnTo>
                    <a:pt x="4251886" y="1587499"/>
                  </a:lnTo>
                  <a:lnTo>
                    <a:pt x="4251329" y="1625599"/>
                  </a:lnTo>
                  <a:lnTo>
                    <a:pt x="4247589" y="1650999"/>
                  </a:lnTo>
                  <a:lnTo>
                    <a:pt x="4240667" y="1689099"/>
                  </a:lnTo>
                  <a:lnTo>
                    <a:pt x="4230563" y="1727199"/>
                  </a:lnTo>
                  <a:lnTo>
                    <a:pt x="4260724" y="1765299"/>
                  </a:lnTo>
                  <a:lnTo>
                    <a:pt x="4286593" y="1803399"/>
                  </a:lnTo>
                  <a:lnTo>
                    <a:pt x="4308043" y="1841499"/>
                  </a:lnTo>
                  <a:lnTo>
                    <a:pt x="4324947" y="1892299"/>
                  </a:lnTo>
                  <a:lnTo>
                    <a:pt x="4337178" y="1930399"/>
                  </a:lnTo>
                  <a:lnTo>
                    <a:pt x="4344610" y="1981199"/>
                  </a:lnTo>
                  <a:lnTo>
                    <a:pt x="4347116" y="2031999"/>
                  </a:lnTo>
                  <a:lnTo>
                    <a:pt x="4344576" y="2082799"/>
                  </a:lnTo>
                  <a:lnTo>
                    <a:pt x="4337088" y="2120899"/>
                  </a:lnTo>
                  <a:lnTo>
                    <a:pt x="4324851" y="2171699"/>
                  </a:lnTo>
                  <a:lnTo>
                    <a:pt x="4308064" y="2222499"/>
                  </a:lnTo>
                  <a:lnTo>
                    <a:pt x="4286926" y="2260599"/>
                  </a:lnTo>
                  <a:lnTo>
                    <a:pt x="4261635" y="2298699"/>
                  </a:lnTo>
                  <a:lnTo>
                    <a:pt x="4232391" y="2336799"/>
                  </a:lnTo>
                  <a:lnTo>
                    <a:pt x="4199391" y="2362199"/>
                  </a:lnTo>
                  <a:lnTo>
                    <a:pt x="4162835" y="2400299"/>
                  </a:lnTo>
                  <a:lnTo>
                    <a:pt x="4122922" y="2425699"/>
                  </a:lnTo>
                  <a:lnTo>
                    <a:pt x="4079850" y="2451099"/>
                  </a:lnTo>
                  <a:lnTo>
                    <a:pt x="4085455" y="2476499"/>
                  </a:lnTo>
                  <a:lnTo>
                    <a:pt x="4089442" y="2514599"/>
                  </a:lnTo>
                  <a:lnTo>
                    <a:pt x="4090574" y="2527299"/>
                  </a:lnTo>
                  <a:close/>
                </a:path>
                <a:path w="4347209" h="2527300">
                  <a:moveTo>
                    <a:pt x="1431863" y="2527299"/>
                  </a:moveTo>
                  <a:lnTo>
                    <a:pt x="1400241" y="2527299"/>
                  </a:lnTo>
                  <a:lnTo>
                    <a:pt x="1392757" y="2514599"/>
                  </a:lnTo>
                  <a:lnTo>
                    <a:pt x="1373632" y="2476499"/>
                  </a:lnTo>
                  <a:lnTo>
                    <a:pt x="1359025" y="2425699"/>
                  </a:lnTo>
                  <a:lnTo>
                    <a:pt x="1348094" y="2374899"/>
                  </a:lnTo>
                  <a:lnTo>
                    <a:pt x="1340886" y="2336799"/>
                  </a:lnTo>
                  <a:lnTo>
                    <a:pt x="1337389" y="2285999"/>
                  </a:lnTo>
                  <a:lnTo>
                    <a:pt x="1337590" y="2235199"/>
                  </a:lnTo>
                  <a:lnTo>
                    <a:pt x="1341474" y="2197099"/>
                  </a:lnTo>
                  <a:lnTo>
                    <a:pt x="1349030" y="2146299"/>
                  </a:lnTo>
                  <a:lnTo>
                    <a:pt x="1360245" y="2095499"/>
                  </a:lnTo>
                  <a:lnTo>
                    <a:pt x="1375104" y="2057399"/>
                  </a:lnTo>
                  <a:lnTo>
                    <a:pt x="1393596" y="2006599"/>
                  </a:lnTo>
                  <a:lnTo>
                    <a:pt x="1415707" y="1955799"/>
                  </a:lnTo>
                  <a:lnTo>
                    <a:pt x="1441423" y="1917699"/>
                  </a:lnTo>
                  <a:lnTo>
                    <a:pt x="1469770" y="1879599"/>
                  </a:lnTo>
                  <a:lnTo>
                    <a:pt x="1500862" y="1841499"/>
                  </a:lnTo>
                  <a:lnTo>
                    <a:pt x="1534523" y="1803399"/>
                  </a:lnTo>
                  <a:lnTo>
                    <a:pt x="1570574" y="1765299"/>
                  </a:lnTo>
                  <a:lnTo>
                    <a:pt x="1608837" y="1739899"/>
                  </a:lnTo>
                  <a:lnTo>
                    <a:pt x="1649132" y="1701799"/>
                  </a:lnTo>
                  <a:lnTo>
                    <a:pt x="1691281" y="1676399"/>
                  </a:lnTo>
                  <a:lnTo>
                    <a:pt x="1735106" y="1650999"/>
                  </a:lnTo>
                  <a:lnTo>
                    <a:pt x="1780429" y="1625599"/>
                  </a:lnTo>
                  <a:lnTo>
                    <a:pt x="1827071" y="1612899"/>
                  </a:lnTo>
                  <a:lnTo>
                    <a:pt x="1973126" y="1574799"/>
                  </a:lnTo>
                  <a:lnTo>
                    <a:pt x="2016170" y="1562099"/>
                  </a:lnTo>
                  <a:lnTo>
                    <a:pt x="2101863" y="1562099"/>
                  </a:lnTo>
                  <a:lnTo>
                    <a:pt x="2144374" y="1574799"/>
                  </a:lnTo>
                  <a:lnTo>
                    <a:pt x="2186566" y="1574799"/>
                  </a:lnTo>
                  <a:lnTo>
                    <a:pt x="2269721" y="1600199"/>
                  </a:lnTo>
                  <a:lnTo>
                    <a:pt x="1984524" y="1600199"/>
                  </a:lnTo>
                  <a:lnTo>
                    <a:pt x="1941866" y="1612899"/>
                  </a:lnTo>
                  <a:lnTo>
                    <a:pt x="1799252" y="1650999"/>
                  </a:lnTo>
                  <a:lnTo>
                    <a:pt x="1754201" y="1676399"/>
                  </a:lnTo>
                  <a:lnTo>
                    <a:pt x="1710691" y="1701799"/>
                  </a:lnTo>
                  <a:lnTo>
                    <a:pt x="1668898" y="1727199"/>
                  </a:lnTo>
                  <a:lnTo>
                    <a:pt x="1629002" y="1752599"/>
                  </a:lnTo>
                  <a:lnTo>
                    <a:pt x="1591180" y="1790699"/>
                  </a:lnTo>
                  <a:lnTo>
                    <a:pt x="1555611" y="1816099"/>
                  </a:lnTo>
                  <a:lnTo>
                    <a:pt x="1522472" y="1854199"/>
                  </a:lnTo>
                  <a:lnTo>
                    <a:pt x="1491941" y="1892299"/>
                  </a:lnTo>
                  <a:lnTo>
                    <a:pt x="1464197" y="1930399"/>
                  </a:lnTo>
                  <a:lnTo>
                    <a:pt x="1437638" y="1981199"/>
                  </a:lnTo>
                  <a:lnTo>
                    <a:pt x="1415130" y="2031999"/>
                  </a:lnTo>
                  <a:lnTo>
                    <a:pt x="1396716" y="2070099"/>
                  </a:lnTo>
                  <a:lnTo>
                    <a:pt x="1382437" y="2120899"/>
                  </a:lnTo>
                  <a:lnTo>
                    <a:pt x="1372338" y="2171699"/>
                  </a:lnTo>
                  <a:lnTo>
                    <a:pt x="1366459" y="2222499"/>
                  </a:lnTo>
                  <a:lnTo>
                    <a:pt x="1364845" y="2273299"/>
                  </a:lnTo>
                  <a:lnTo>
                    <a:pt x="1367537" y="2324099"/>
                  </a:lnTo>
                  <a:lnTo>
                    <a:pt x="1374578" y="2374899"/>
                  </a:lnTo>
                  <a:lnTo>
                    <a:pt x="1386011" y="2425699"/>
                  </a:lnTo>
                  <a:lnTo>
                    <a:pt x="1401570" y="2463799"/>
                  </a:lnTo>
                  <a:lnTo>
                    <a:pt x="1422563" y="2514599"/>
                  </a:lnTo>
                  <a:lnTo>
                    <a:pt x="1431863" y="2527299"/>
                  </a:lnTo>
                  <a:close/>
                </a:path>
                <a:path w="4347209" h="2527300">
                  <a:moveTo>
                    <a:pt x="2948104" y="2527299"/>
                  </a:moveTo>
                  <a:lnTo>
                    <a:pt x="2918723" y="2527299"/>
                  </a:lnTo>
                  <a:lnTo>
                    <a:pt x="2917558" y="2489199"/>
                  </a:lnTo>
                  <a:lnTo>
                    <a:pt x="2913112" y="2438399"/>
                  </a:lnTo>
                  <a:lnTo>
                    <a:pt x="2905621" y="2400299"/>
                  </a:lnTo>
                  <a:lnTo>
                    <a:pt x="2894162" y="2349499"/>
                  </a:lnTo>
                  <a:lnTo>
                    <a:pt x="2880579" y="2298699"/>
                  </a:lnTo>
                  <a:lnTo>
                    <a:pt x="2864947" y="2247899"/>
                  </a:lnTo>
                  <a:lnTo>
                    <a:pt x="2847340" y="2197099"/>
                  </a:lnTo>
                  <a:lnTo>
                    <a:pt x="2827834" y="2146299"/>
                  </a:lnTo>
                  <a:lnTo>
                    <a:pt x="2806504" y="2108199"/>
                  </a:lnTo>
                  <a:lnTo>
                    <a:pt x="2783423" y="2057399"/>
                  </a:lnTo>
                  <a:lnTo>
                    <a:pt x="2758668" y="2019299"/>
                  </a:lnTo>
                  <a:lnTo>
                    <a:pt x="2732313" y="1981199"/>
                  </a:lnTo>
                  <a:lnTo>
                    <a:pt x="2704432" y="1943099"/>
                  </a:lnTo>
                  <a:lnTo>
                    <a:pt x="2675102" y="1904999"/>
                  </a:lnTo>
                  <a:lnTo>
                    <a:pt x="2644396" y="1866899"/>
                  </a:lnTo>
                  <a:lnTo>
                    <a:pt x="2612389" y="1841499"/>
                  </a:lnTo>
                  <a:lnTo>
                    <a:pt x="2579157" y="1803399"/>
                  </a:lnTo>
                  <a:lnTo>
                    <a:pt x="2544774" y="1777999"/>
                  </a:lnTo>
                  <a:lnTo>
                    <a:pt x="2509316" y="1752599"/>
                  </a:lnTo>
                  <a:lnTo>
                    <a:pt x="2472856" y="1727199"/>
                  </a:lnTo>
                  <a:lnTo>
                    <a:pt x="2435470" y="1701799"/>
                  </a:lnTo>
                  <a:lnTo>
                    <a:pt x="2397234" y="1676399"/>
                  </a:lnTo>
                  <a:lnTo>
                    <a:pt x="2358220" y="1663699"/>
                  </a:lnTo>
                  <a:lnTo>
                    <a:pt x="2318506" y="1638299"/>
                  </a:lnTo>
                  <a:lnTo>
                    <a:pt x="2237272" y="1612899"/>
                  </a:lnTo>
                  <a:lnTo>
                    <a:pt x="2195902" y="1612899"/>
                  </a:lnTo>
                  <a:lnTo>
                    <a:pt x="2154131" y="1600199"/>
                  </a:lnTo>
                  <a:lnTo>
                    <a:pt x="2269721" y="1600199"/>
                  </a:lnTo>
                  <a:lnTo>
                    <a:pt x="2390326" y="1638299"/>
                  </a:lnTo>
                  <a:lnTo>
                    <a:pt x="2429149" y="1663699"/>
                  </a:lnTo>
                  <a:lnTo>
                    <a:pt x="2467165" y="1676399"/>
                  </a:lnTo>
                  <a:lnTo>
                    <a:pt x="2504306" y="1701799"/>
                  </a:lnTo>
                  <a:lnTo>
                    <a:pt x="2540501" y="1727199"/>
                  </a:lnTo>
                  <a:lnTo>
                    <a:pt x="2575681" y="1765299"/>
                  </a:lnTo>
                  <a:lnTo>
                    <a:pt x="2609775" y="1790699"/>
                  </a:lnTo>
                  <a:lnTo>
                    <a:pt x="2642714" y="1828799"/>
                  </a:lnTo>
                  <a:lnTo>
                    <a:pt x="2674428" y="1854199"/>
                  </a:lnTo>
                  <a:lnTo>
                    <a:pt x="2704848" y="1892299"/>
                  </a:lnTo>
                  <a:lnTo>
                    <a:pt x="2733903" y="1930399"/>
                  </a:lnTo>
                  <a:lnTo>
                    <a:pt x="2761524" y="1968499"/>
                  </a:lnTo>
                  <a:lnTo>
                    <a:pt x="2787641" y="2006599"/>
                  </a:lnTo>
                  <a:lnTo>
                    <a:pt x="2812184" y="2057399"/>
                  </a:lnTo>
                  <a:lnTo>
                    <a:pt x="2835083" y="2095499"/>
                  </a:lnTo>
                  <a:lnTo>
                    <a:pt x="2856269" y="2146299"/>
                  </a:lnTo>
                  <a:lnTo>
                    <a:pt x="2875671" y="2184399"/>
                  </a:lnTo>
                  <a:lnTo>
                    <a:pt x="2893220" y="2235199"/>
                  </a:lnTo>
                  <a:lnTo>
                    <a:pt x="2908847" y="2285999"/>
                  </a:lnTo>
                  <a:lnTo>
                    <a:pt x="2922480" y="2336799"/>
                  </a:lnTo>
                  <a:lnTo>
                    <a:pt x="2934052" y="2387599"/>
                  </a:lnTo>
                  <a:lnTo>
                    <a:pt x="2941949" y="2438399"/>
                  </a:lnTo>
                  <a:lnTo>
                    <a:pt x="2946688" y="2476499"/>
                  </a:lnTo>
                  <a:lnTo>
                    <a:pt x="2948104" y="2527299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4941158" cy="28515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629128" y="2252228"/>
            <a:ext cx="4876800" cy="6781800"/>
            <a:chOff x="1629128" y="2252228"/>
            <a:chExt cx="4876800" cy="6781800"/>
          </a:xfrm>
        </p:grpSpPr>
        <p:sp>
          <p:nvSpPr>
            <p:cNvPr id="8" name="object 8"/>
            <p:cNvSpPr/>
            <p:nvPr/>
          </p:nvSpPr>
          <p:spPr>
            <a:xfrm>
              <a:off x="1778120" y="3001127"/>
              <a:ext cx="4724399" cy="530543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29128" y="2252228"/>
              <a:ext cx="4876799" cy="67817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144000" y="757335"/>
            <a:ext cx="6638017" cy="1525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850" spc="70" dirty="0">
                <a:solidFill>
                  <a:srgbClr val="0E232D"/>
                </a:solidFill>
                <a:latin typeface="Bernard MT Condensed" panose="02050806060905020404" pitchFamily="18" charset="0"/>
              </a:rPr>
              <a:t>P</a:t>
            </a:r>
            <a:r>
              <a:rPr lang="en-US" sz="9850" spc="40" dirty="0">
                <a:solidFill>
                  <a:srgbClr val="0E232D"/>
                </a:solidFill>
                <a:latin typeface="Bernard MT Condensed" panose="02050806060905020404" pitchFamily="18" charset="0"/>
              </a:rPr>
              <a:t>ENGERTIAN</a:t>
            </a:r>
            <a:endParaRPr sz="9850" dirty="0">
              <a:latin typeface="Bernard MT Condensed" panose="020508060609050204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44129" y="2868412"/>
            <a:ext cx="15087600" cy="573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5365" marR="5080" algn="ctr">
              <a:lnSpc>
                <a:spcPct val="115500"/>
              </a:lnSpc>
              <a:spcBef>
                <a:spcPts val="100"/>
              </a:spcBef>
            </a:pPr>
            <a:r>
              <a:rPr sz="3300" spc="8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Hukum </a:t>
            </a:r>
            <a:r>
              <a:rPr sz="3300" spc="10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Newton </a:t>
            </a:r>
            <a:r>
              <a:rPr sz="3300" spc="-1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adalah </a:t>
            </a:r>
            <a:r>
              <a:rPr sz="3300" spc="8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hukum </a:t>
            </a:r>
            <a:r>
              <a:rPr sz="3300" spc="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gerak </a:t>
            </a:r>
            <a:r>
              <a:rPr sz="330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yang  </a:t>
            </a:r>
            <a:r>
              <a:rPr sz="3300" spc="3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menjadi </a:t>
            </a:r>
            <a:r>
              <a:rPr sz="3300" spc="8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hukum </a:t>
            </a:r>
            <a:r>
              <a:rPr sz="3300" spc="-6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dasar </a:t>
            </a:r>
            <a:r>
              <a:rPr sz="3300" spc="-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dinamika. </a:t>
            </a:r>
            <a:r>
              <a:rPr sz="3300" spc="-1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Teori </a:t>
            </a:r>
            <a:r>
              <a:rPr sz="3300" spc="4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ini  </a:t>
            </a:r>
            <a:r>
              <a:rPr sz="3300" spc="7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ditemukan</a:t>
            </a:r>
            <a:r>
              <a:rPr sz="3300" spc="-229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5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oleh</a:t>
            </a:r>
            <a:r>
              <a:rPr sz="3300" spc="-229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4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ilmuwan</a:t>
            </a:r>
            <a:r>
              <a:rPr sz="3300" spc="-229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-2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fisika</a:t>
            </a:r>
            <a:r>
              <a:rPr sz="3300" spc="-229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2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bernama</a:t>
            </a:r>
            <a:r>
              <a:rPr sz="3300" spc="-22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-9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Sir</a:t>
            </a:r>
            <a:r>
              <a:rPr sz="3300" spc="-229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-8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Isaac </a:t>
            </a:r>
            <a:r>
              <a:rPr sz="3300" spc="2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5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Newton. </a:t>
            </a:r>
            <a:r>
              <a:rPr sz="3300" spc="-1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Rumus </a:t>
            </a:r>
            <a:r>
              <a:rPr sz="3300" spc="4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ini </a:t>
            </a:r>
            <a:r>
              <a:rPr sz="3300" spc="4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kemudian </a:t>
            </a:r>
            <a:r>
              <a:rPr sz="3300" spc="3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dikenal </a:t>
            </a:r>
            <a:r>
              <a:rPr sz="3300" spc="4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dengan  </a:t>
            </a:r>
            <a:r>
              <a:rPr sz="3300" spc="1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istilah</a:t>
            </a:r>
            <a:r>
              <a:rPr sz="3300" spc="-22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8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Hukum</a:t>
            </a:r>
            <a:r>
              <a:rPr sz="3300" spc="-22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10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Newton</a:t>
            </a:r>
            <a:r>
              <a:rPr sz="3300" spc="-22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-44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1,</a:t>
            </a:r>
            <a:r>
              <a:rPr sz="3300" spc="-22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8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Hukum</a:t>
            </a:r>
            <a:r>
              <a:rPr sz="3300" spc="-22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10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Newton</a:t>
            </a:r>
            <a:r>
              <a:rPr sz="3300" spc="-22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-11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2,</a:t>
            </a:r>
            <a:r>
              <a:rPr sz="3300" spc="-22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3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dan  </a:t>
            </a:r>
            <a:r>
              <a:rPr sz="3300" spc="8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Hukum</a:t>
            </a:r>
            <a:r>
              <a:rPr sz="3300" spc="-229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10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Newton</a:t>
            </a:r>
            <a:r>
              <a:rPr sz="3300" spc="-22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-11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3.</a:t>
            </a:r>
            <a:r>
              <a:rPr sz="3300" spc="-22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1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Istilah</a:t>
            </a:r>
            <a:r>
              <a:rPr sz="3300" spc="-22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10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Newton</a:t>
            </a:r>
            <a:r>
              <a:rPr sz="3300" spc="-229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4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ini</a:t>
            </a:r>
            <a:r>
              <a:rPr sz="3300" spc="-22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4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kemudian  </a:t>
            </a:r>
            <a:r>
              <a:rPr sz="3300" spc="2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dijadikan </a:t>
            </a:r>
            <a:r>
              <a:rPr sz="3300" spc="-3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sebagai </a:t>
            </a:r>
            <a:r>
              <a:rPr sz="3300" spc="-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satuan </a:t>
            </a:r>
            <a:r>
              <a:rPr sz="3300" spc="-8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gaya, </a:t>
            </a:r>
            <a:r>
              <a:rPr sz="3300" spc="-2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karena </a:t>
            </a:r>
            <a:r>
              <a:rPr sz="3300" spc="2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rumus  </a:t>
            </a:r>
            <a:r>
              <a:rPr sz="330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yang </a:t>
            </a:r>
            <a:r>
              <a:rPr sz="3300" spc="-5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ia </a:t>
            </a:r>
            <a:r>
              <a:rPr sz="3300" spc="6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temukan </a:t>
            </a:r>
            <a:r>
              <a:rPr sz="3300" spc="3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berkaitan </a:t>
            </a:r>
            <a:r>
              <a:rPr sz="3300" spc="4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dengan </a:t>
            </a:r>
            <a:r>
              <a:rPr sz="3300" spc="4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pengaruh  </a:t>
            </a:r>
            <a:r>
              <a:rPr sz="3300" spc="-5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gaya</a:t>
            </a:r>
            <a:r>
              <a:rPr sz="3300" spc="-229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pada</a:t>
            </a:r>
            <a:r>
              <a:rPr sz="3300" spc="-22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4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benda</a:t>
            </a:r>
            <a:r>
              <a:rPr sz="3300" spc="-22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yang</a:t>
            </a:r>
            <a:r>
              <a:rPr sz="3300" spc="-22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300" spc="-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bergerak.</a:t>
            </a:r>
            <a:endParaRPr sz="3300" dirty="0">
              <a:latin typeface="Constantia" panose="02030602050306030303" pitchFamily="18" charset="0"/>
              <a:cs typeface="Arial"/>
            </a:endParaRPr>
          </a:p>
          <a:p>
            <a:pPr marL="12700">
              <a:lnSpc>
                <a:spcPts val="3204"/>
              </a:lnSpc>
            </a:pPr>
            <a:r>
              <a:rPr sz="3250" b="1" spc="2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SIR </a:t>
            </a:r>
            <a:r>
              <a:rPr sz="3250" b="1" spc="5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ISAAC</a:t>
            </a:r>
            <a:r>
              <a:rPr sz="3250" b="1" spc="-215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250" b="1" spc="200" dirty="0">
                <a:solidFill>
                  <a:srgbClr val="0E232D"/>
                </a:solidFill>
                <a:latin typeface="Constantia" panose="02030602050306030303" pitchFamily="18" charset="0"/>
                <a:cs typeface="Arial"/>
              </a:rPr>
              <a:t>NEWTON</a:t>
            </a:r>
            <a:endParaRPr sz="3250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12" name="Action Button: Blank 1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E3344898-AD6D-08A9-3BFE-61D49579D376}"/>
              </a:ext>
            </a:extLst>
          </p:cNvPr>
          <p:cNvSpPr/>
          <p:nvPr/>
        </p:nvSpPr>
        <p:spPr>
          <a:xfrm>
            <a:off x="1043477" y="8994048"/>
            <a:ext cx="1143000" cy="1198821"/>
          </a:xfrm>
          <a:prstGeom prst="actionButtonBlank">
            <a:avLst/>
          </a:prstGeom>
          <a:blipFill dpi="0"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Action Button: Blank 1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981E065-CDA4-1F4E-BF2E-B6F0F97937D1}"/>
              </a:ext>
            </a:extLst>
          </p:cNvPr>
          <p:cNvSpPr/>
          <p:nvPr/>
        </p:nvSpPr>
        <p:spPr>
          <a:xfrm>
            <a:off x="15726011" y="9094010"/>
            <a:ext cx="1119963" cy="1028699"/>
          </a:xfrm>
          <a:prstGeom prst="actionButtonBlank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ction Button: Blank 1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A06051D-BDF8-A7A5-5662-C8BAE60DE92B}"/>
              </a:ext>
            </a:extLst>
          </p:cNvPr>
          <p:cNvSpPr/>
          <p:nvPr/>
        </p:nvSpPr>
        <p:spPr>
          <a:xfrm>
            <a:off x="3304406" y="9135846"/>
            <a:ext cx="990600" cy="1028699"/>
          </a:xfrm>
          <a:prstGeom prst="actionButtonBlank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7D58F122-08D1-484D-EE4B-A70150DACDEB}"/>
              </a:ext>
            </a:extLst>
          </p:cNvPr>
          <p:cNvSpPr/>
          <p:nvPr/>
        </p:nvSpPr>
        <p:spPr>
          <a:xfrm>
            <a:off x="17061546" y="198105"/>
            <a:ext cx="815164" cy="880953"/>
          </a:xfrm>
          <a:prstGeom prst="actionButtonBlank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ction Button: Blank 15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615F5A87-7CF8-31A6-2C24-3600950AB8BC}"/>
              </a:ext>
            </a:extLst>
          </p:cNvPr>
          <p:cNvSpPr/>
          <p:nvPr/>
        </p:nvSpPr>
        <p:spPr>
          <a:xfrm>
            <a:off x="987040" y="32137"/>
            <a:ext cx="990600" cy="1028699"/>
          </a:xfrm>
          <a:prstGeom prst="actionButtonBlank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ction Button: Blank 16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2EB608DF-93FB-6D90-9DFB-75E430C4FF86}"/>
              </a:ext>
            </a:extLst>
          </p:cNvPr>
          <p:cNvSpPr/>
          <p:nvPr/>
        </p:nvSpPr>
        <p:spPr>
          <a:xfrm>
            <a:off x="2964680" y="101352"/>
            <a:ext cx="965791" cy="831436"/>
          </a:xfrm>
          <a:prstGeom prst="actionButtonBlank">
            <a:avLst/>
          </a:prstGeom>
          <a:blipFill dpi="0"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F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116739" y="1370328"/>
            <a:ext cx="8171815" cy="8916670"/>
            <a:chOff x="10116739" y="1370328"/>
            <a:chExt cx="8171815" cy="8916670"/>
          </a:xfrm>
        </p:grpSpPr>
        <p:sp>
          <p:nvSpPr>
            <p:cNvPr id="4" name="object 4"/>
            <p:cNvSpPr/>
            <p:nvPr/>
          </p:nvSpPr>
          <p:spPr>
            <a:xfrm>
              <a:off x="10116739" y="6293115"/>
              <a:ext cx="8171815" cy="3987800"/>
            </a:xfrm>
            <a:custGeom>
              <a:avLst/>
              <a:gdLst/>
              <a:ahLst/>
              <a:cxnLst/>
              <a:rect l="l" t="t" r="r" b="b"/>
              <a:pathLst>
                <a:path w="8171815" h="3987800">
                  <a:moveTo>
                    <a:pt x="6022726" y="25399"/>
                  </a:moveTo>
                  <a:lnTo>
                    <a:pt x="5266102" y="25399"/>
                  </a:lnTo>
                  <a:lnTo>
                    <a:pt x="5300410" y="12699"/>
                  </a:lnTo>
                  <a:lnTo>
                    <a:pt x="5594474" y="12699"/>
                  </a:lnTo>
                  <a:lnTo>
                    <a:pt x="5646140" y="0"/>
                  </a:lnTo>
                  <a:lnTo>
                    <a:pt x="5942900" y="0"/>
                  </a:lnTo>
                  <a:lnTo>
                    <a:pt x="5989489" y="12699"/>
                  </a:lnTo>
                  <a:lnTo>
                    <a:pt x="6022726" y="25399"/>
                  </a:lnTo>
                  <a:close/>
                </a:path>
                <a:path w="8171815" h="3987800">
                  <a:moveTo>
                    <a:pt x="6237320" y="25399"/>
                  </a:moveTo>
                  <a:lnTo>
                    <a:pt x="6084885" y="25399"/>
                  </a:lnTo>
                  <a:lnTo>
                    <a:pt x="6118597" y="12699"/>
                  </a:lnTo>
                  <a:lnTo>
                    <a:pt x="6207860" y="12699"/>
                  </a:lnTo>
                  <a:lnTo>
                    <a:pt x="6237320" y="25399"/>
                  </a:lnTo>
                  <a:close/>
                </a:path>
                <a:path w="8171815" h="3987800">
                  <a:moveTo>
                    <a:pt x="7081637" y="25399"/>
                  </a:moveTo>
                  <a:lnTo>
                    <a:pt x="6657011" y="25399"/>
                  </a:lnTo>
                  <a:lnTo>
                    <a:pt x="6710372" y="12699"/>
                  </a:lnTo>
                  <a:lnTo>
                    <a:pt x="7027405" y="12699"/>
                  </a:lnTo>
                  <a:lnTo>
                    <a:pt x="7081637" y="25399"/>
                  </a:lnTo>
                  <a:close/>
                </a:path>
                <a:path w="8171815" h="3987800">
                  <a:moveTo>
                    <a:pt x="7811841" y="25399"/>
                  </a:moveTo>
                  <a:lnTo>
                    <a:pt x="7645794" y="25399"/>
                  </a:lnTo>
                  <a:lnTo>
                    <a:pt x="7678102" y="12699"/>
                  </a:lnTo>
                  <a:lnTo>
                    <a:pt x="7777819" y="12699"/>
                  </a:lnTo>
                  <a:lnTo>
                    <a:pt x="7811841" y="25399"/>
                  </a:lnTo>
                  <a:close/>
                </a:path>
                <a:path w="8171815" h="3987800">
                  <a:moveTo>
                    <a:pt x="4617856" y="38099"/>
                  </a:moveTo>
                  <a:lnTo>
                    <a:pt x="4190817" y="38099"/>
                  </a:lnTo>
                  <a:lnTo>
                    <a:pt x="4225691" y="25399"/>
                  </a:lnTo>
                  <a:lnTo>
                    <a:pt x="4613225" y="25399"/>
                  </a:lnTo>
                  <a:lnTo>
                    <a:pt x="4617856" y="38099"/>
                  </a:lnTo>
                  <a:close/>
                </a:path>
                <a:path w="8171815" h="3987800">
                  <a:moveTo>
                    <a:pt x="4733700" y="38099"/>
                  </a:moveTo>
                  <a:lnTo>
                    <a:pt x="4617856" y="38099"/>
                  </a:lnTo>
                  <a:lnTo>
                    <a:pt x="4622487" y="25399"/>
                  </a:lnTo>
                  <a:lnTo>
                    <a:pt x="4683711" y="25399"/>
                  </a:lnTo>
                  <a:lnTo>
                    <a:pt x="4733700" y="38099"/>
                  </a:lnTo>
                  <a:close/>
                </a:path>
                <a:path w="8171815" h="3987800">
                  <a:moveTo>
                    <a:pt x="6438595" y="38099"/>
                  </a:moveTo>
                  <a:lnTo>
                    <a:pt x="5182718" y="38099"/>
                  </a:lnTo>
                  <a:lnTo>
                    <a:pt x="5232242" y="25399"/>
                  </a:lnTo>
                  <a:lnTo>
                    <a:pt x="6409629" y="25399"/>
                  </a:lnTo>
                  <a:lnTo>
                    <a:pt x="6438595" y="38099"/>
                  </a:lnTo>
                  <a:close/>
                </a:path>
                <a:path w="8171815" h="3987800">
                  <a:moveTo>
                    <a:pt x="8020694" y="38099"/>
                  </a:moveTo>
                  <a:lnTo>
                    <a:pt x="6550424" y="38099"/>
                  </a:lnTo>
                  <a:lnTo>
                    <a:pt x="6603784" y="25399"/>
                  </a:lnTo>
                  <a:lnTo>
                    <a:pt x="7985782" y="25399"/>
                  </a:lnTo>
                  <a:lnTo>
                    <a:pt x="8020694" y="38099"/>
                  </a:lnTo>
                  <a:close/>
                </a:path>
                <a:path w="8171815" h="3987800">
                  <a:moveTo>
                    <a:pt x="8171261" y="2336799"/>
                  </a:moveTo>
                  <a:lnTo>
                    <a:pt x="8114326" y="2336799"/>
                  </a:lnTo>
                  <a:lnTo>
                    <a:pt x="8111351" y="2324099"/>
                  </a:lnTo>
                  <a:lnTo>
                    <a:pt x="270635" y="2324099"/>
                  </a:lnTo>
                  <a:lnTo>
                    <a:pt x="259637" y="2311399"/>
                  </a:lnTo>
                  <a:lnTo>
                    <a:pt x="249234" y="2311399"/>
                  </a:lnTo>
                  <a:lnTo>
                    <a:pt x="238658" y="2298699"/>
                  </a:lnTo>
                  <a:lnTo>
                    <a:pt x="229753" y="2285999"/>
                  </a:lnTo>
                  <a:lnTo>
                    <a:pt x="222520" y="2273299"/>
                  </a:lnTo>
                  <a:lnTo>
                    <a:pt x="216957" y="2247899"/>
                  </a:lnTo>
                  <a:lnTo>
                    <a:pt x="210395" y="2222499"/>
                  </a:lnTo>
                  <a:lnTo>
                    <a:pt x="206711" y="2197099"/>
                  </a:lnTo>
                  <a:lnTo>
                    <a:pt x="205905" y="2171699"/>
                  </a:lnTo>
                  <a:lnTo>
                    <a:pt x="207976" y="2146299"/>
                  </a:lnTo>
                  <a:lnTo>
                    <a:pt x="208688" y="2133599"/>
                  </a:lnTo>
                  <a:lnTo>
                    <a:pt x="208926" y="2120899"/>
                  </a:lnTo>
                  <a:lnTo>
                    <a:pt x="208688" y="2108199"/>
                  </a:lnTo>
                  <a:lnTo>
                    <a:pt x="207976" y="2095499"/>
                  </a:lnTo>
                  <a:lnTo>
                    <a:pt x="207600" y="2082799"/>
                  </a:lnTo>
                  <a:lnTo>
                    <a:pt x="204046" y="2082799"/>
                  </a:lnTo>
                  <a:lnTo>
                    <a:pt x="201520" y="2070099"/>
                  </a:lnTo>
                  <a:lnTo>
                    <a:pt x="180355" y="2070099"/>
                  </a:lnTo>
                  <a:lnTo>
                    <a:pt x="164132" y="2057399"/>
                  </a:lnTo>
                  <a:lnTo>
                    <a:pt x="111930" y="2057399"/>
                  </a:lnTo>
                  <a:lnTo>
                    <a:pt x="102577" y="2044699"/>
                  </a:lnTo>
                  <a:lnTo>
                    <a:pt x="66799" y="2044699"/>
                  </a:lnTo>
                  <a:lnTo>
                    <a:pt x="58218" y="2031999"/>
                  </a:lnTo>
                  <a:lnTo>
                    <a:pt x="50327" y="2031999"/>
                  </a:lnTo>
                  <a:lnTo>
                    <a:pt x="43126" y="2019299"/>
                  </a:lnTo>
                  <a:lnTo>
                    <a:pt x="36616" y="2006599"/>
                  </a:lnTo>
                  <a:lnTo>
                    <a:pt x="30914" y="2006599"/>
                  </a:lnTo>
                  <a:lnTo>
                    <a:pt x="26138" y="1993899"/>
                  </a:lnTo>
                  <a:lnTo>
                    <a:pt x="22289" y="1981199"/>
                  </a:lnTo>
                  <a:lnTo>
                    <a:pt x="19366" y="1968499"/>
                  </a:lnTo>
                  <a:lnTo>
                    <a:pt x="16840" y="1968499"/>
                  </a:lnTo>
                  <a:lnTo>
                    <a:pt x="9745" y="1955799"/>
                  </a:lnTo>
                  <a:lnTo>
                    <a:pt x="4573" y="1930399"/>
                  </a:lnTo>
                  <a:lnTo>
                    <a:pt x="1325" y="1917699"/>
                  </a:lnTo>
                  <a:lnTo>
                    <a:pt x="0" y="1892299"/>
                  </a:lnTo>
                  <a:lnTo>
                    <a:pt x="94" y="1879599"/>
                  </a:lnTo>
                  <a:lnTo>
                    <a:pt x="1155" y="1866899"/>
                  </a:lnTo>
                  <a:lnTo>
                    <a:pt x="3181" y="1866899"/>
                  </a:lnTo>
                  <a:lnTo>
                    <a:pt x="6174" y="1854199"/>
                  </a:lnTo>
                  <a:lnTo>
                    <a:pt x="7583" y="1828799"/>
                  </a:lnTo>
                  <a:lnTo>
                    <a:pt x="9644" y="1803399"/>
                  </a:lnTo>
                  <a:lnTo>
                    <a:pt x="12355" y="1790699"/>
                  </a:lnTo>
                  <a:lnTo>
                    <a:pt x="15717" y="1765299"/>
                  </a:lnTo>
                  <a:lnTo>
                    <a:pt x="15717" y="1625599"/>
                  </a:lnTo>
                  <a:lnTo>
                    <a:pt x="15867" y="1612899"/>
                  </a:lnTo>
                  <a:lnTo>
                    <a:pt x="19927" y="1612899"/>
                  </a:lnTo>
                  <a:lnTo>
                    <a:pt x="18331" y="1562099"/>
                  </a:lnTo>
                  <a:lnTo>
                    <a:pt x="29680" y="1511299"/>
                  </a:lnTo>
                  <a:lnTo>
                    <a:pt x="54186" y="1473199"/>
                  </a:lnTo>
                  <a:lnTo>
                    <a:pt x="92059" y="1435099"/>
                  </a:lnTo>
                  <a:lnTo>
                    <a:pt x="97953" y="1435099"/>
                  </a:lnTo>
                  <a:lnTo>
                    <a:pt x="109187" y="1422399"/>
                  </a:lnTo>
                  <a:lnTo>
                    <a:pt x="120978" y="1409699"/>
                  </a:lnTo>
                  <a:lnTo>
                    <a:pt x="133325" y="1396999"/>
                  </a:lnTo>
                  <a:lnTo>
                    <a:pt x="146228" y="1384299"/>
                  </a:lnTo>
                  <a:lnTo>
                    <a:pt x="168274" y="1358899"/>
                  </a:lnTo>
                  <a:lnTo>
                    <a:pt x="191662" y="1333499"/>
                  </a:lnTo>
                  <a:lnTo>
                    <a:pt x="215418" y="1320799"/>
                  </a:lnTo>
                  <a:lnTo>
                    <a:pt x="238569" y="1295399"/>
                  </a:lnTo>
                  <a:lnTo>
                    <a:pt x="275370" y="1257299"/>
                  </a:lnTo>
                  <a:lnTo>
                    <a:pt x="310420" y="1219199"/>
                  </a:lnTo>
                  <a:lnTo>
                    <a:pt x="344864" y="1181099"/>
                  </a:lnTo>
                  <a:lnTo>
                    <a:pt x="379846" y="1142999"/>
                  </a:lnTo>
                  <a:lnTo>
                    <a:pt x="416513" y="1092199"/>
                  </a:lnTo>
                  <a:lnTo>
                    <a:pt x="447684" y="1054099"/>
                  </a:lnTo>
                  <a:lnTo>
                    <a:pt x="478396" y="1028699"/>
                  </a:lnTo>
                  <a:lnTo>
                    <a:pt x="509169" y="990599"/>
                  </a:lnTo>
                  <a:lnTo>
                    <a:pt x="540528" y="952499"/>
                  </a:lnTo>
                  <a:lnTo>
                    <a:pt x="572993" y="914399"/>
                  </a:lnTo>
                  <a:lnTo>
                    <a:pt x="607088" y="888999"/>
                  </a:lnTo>
                  <a:lnTo>
                    <a:pt x="632686" y="863599"/>
                  </a:lnTo>
                  <a:lnTo>
                    <a:pt x="658626" y="838199"/>
                  </a:lnTo>
                  <a:lnTo>
                    <a:pt x="683776" y="812799"/>
                  </a:lnTo>
                  <a:lnTo>
                    <a:pt x="707006" y="800099"/>
                  </a:lnTo>
                  <a:lnTo>
                    <a:pt x="728420" y="774699"/>
                  </a:lnTo>
                  <a:lnTo>
                    <a:pt x="749072" y="749299"/>
                  </a:lnTo>
                  <a:lnTo>
                    <a:pt x="769249" y="723899"/>
                  </a:lnTo>
                  <a:lnTo>
                    <a:pt x="881302" y="584199"/>
                  </a:lnTo>
                  <a:lnTo>
                    <a:pt x="972239" y="469899"/>
                  </a:lnTo>
                  <a:lnTo>
                    <a:pt x="1005542" y="431799"/>
                  </a:lnTo>
                  <a:lnTo>
                    <a:pt x="1038468" y="380999"/>
                  </a:lnTo>
                  <a:lnTo>
                    <a:pt x="1071583" y="342899"/>
                  </a:lnTo>
                  <a:lnTo>
                    <a:pt x="1105451" y="304799"/>
                  </a:lnTo>
                  <a:lnTo>
                    <a:pt x="1140641" y="266699"/>
                  </a:lnTo>
                  <a:lnTo>
                    <a:pt x="1161643" y="241299"/>
                  </a:lnTo>
                  <a:lnTo>
                    <a:pt x="1183408" y="215899"/>
                  </a:lnTo>
                  <a:lnTo>
                    <a:pt x="1205331" y="203199"/>
                  </a:lnTo>
                  <a:lnTo>
                    <a:pt x="1226806" y="177799"/>
                  </a:lnTo>
                  <a:lnTo>
                    <a:pt x="1240787" y="165099"/>
                  </a:lnTo>
                  <a:lnTo>
                    <a:pt x="1254242" y="139699"/>
                  </a:lnTo>
                  <a:lnTo>
                    <a:pt x="1280414" y="114299"/>
                  </a:lnTo>
                  <a:lnTo>
                    <a:pt x="1311599" y="76199"/>
                  </a:lnTo>
                  <a:lnTo>
                    <a:pt x="1346336" y="63499"/>
                  </a:lnTo>
                  <a:lnTo>
                    <a:pt x="1385442" y="38099"/>
                  </a:lnTo>
                  <a:lnTo>
                    <a:pt x="1429730" y="38099"/>
                  </a:lnTo>
                  <a:lnTo>
                    <a:pt x="1437241" y="50799"/>
                  </a:lnTo>
                  <a:lnTo>
                    <a:pt x="1665535" y="50799"/>
                  </a:lnTo>
                  <a:lnTo>
                    <a:pt x="1686038" y="63499"/>
                  </a:lnTo>
                  <a:lnTo>
                    <a:pt x="8171261" y="63499"/>
                  </a:lnTo>
                  <a:lnTo>
                    <a:pt x="8171261" y="2336799"/>
                  </a:lnTo>
                  <a:close/>
                </a:path>
                <a:path w="8171815" h="3987800">
                  <a:moveTo>
                    <a:pt x="1645285" y="50799"/>
                  </a:moveTo>
                  <a:lnTo>
                    <a:pt x="1452397" y="50799"/>
                  </a:lnTo>
                  <a:lnTo>
                    <a:pt x="1460447" y="38099"/>
                  </a:lnTo>
                  <a:lnTo>
                    <a:pt x="1601418" y="38099"/>
                  </a:lnTo>
                  <a:lnTo>
                    <a:pt x="1645285" y="50799"/>
                  </a:lnTo>
                  <a:close/>
                </a:path>
                <a:path w="8171815" h="3987800">
                  <a:moveTo>
                    <a:pt x="2389187" y="50799"/>
                  </a:moveTo>
                  <a:lnTo>
                    <a:pt x="1780138" y="50799"/>
                  </a:lnTo>
                  <a:lnTo>
                    <a:pt x="1797969" y="38099"/>
                  </a:lnTo>
                  <a:lnTo>
                    <a:pt x="2356667" y="38099"/>
                  </a:lnTo>
                  <a:lnTo>
                    <a:pt x="2389187" y="50799"/>
                  </a:lnTo>
                  <a:close/>
                </a:path>
                <a:path w="8171815" h="3987800">
                  <a:moveTo>
                    <a:pt x="3068560" y="50799"/>
                  </a:moveTo>
                  <a:lnTo>
                    <a:pt x="2571271" y="50799"/>
                  </a:lnTo>
                  <a:lnTo>
                    <a:pt x="2610227" y="38099"/>
                  </a:lnTo>
                  <a:lnTo>
                    <a:pt x="3015051" y="38099"/>
                  </a:lnTo>
                  <a:lnTo>
                    <a:pt x="3068560" y="50799"/>
                  </a:lnTo>
                  <a:close/>
                </a:path>
                <a:path w="8171815" h="3987800">
                  <a:moveTo>
                    <a:pt x="3480982" y="50799"/>
                  </a:moveTo>
                  <a:lnTo>
                    <a:pt x="3404746" y="50799"/>
                  </a:lnTo>
                  <a:lnTo>
                    <a:pt x="3424702" y="38099"/>
                  </a:lnTo>
                  <a:lnTo>
                    <a:pt x="3464866" y="38099"/>
                  </a:lnTo>
                  <a:lnTo>
                    <a:pt x="3480982" y="50799"/>
                  </a:lnTo>
                  <a:close/>
                </a:path>
                <a:path w="8171815" h="3987800">
                  <a:moveTo>
                    <a:pt x="3770258" y="50799"/>
                  </a:moveTo>
                  <a:lnTo>
                    <a:pt x="3633886" y="50799"/>
                  </a:lnTo>
                  <a:lnTo>
                    <a:pt x="3669193" y="38099"/>
                  </a:lnTo>
                  <a:lnTo>
                    <a:pt x="3736729" y="38099"/>
                  </a:lnTo>
                  <a:lnTo>
                    <a:pt x="3770258" y="50799"/>
                  </a:lnTo>
                  <a:close/>
                </a:path>
                <a:path w="8171815" h="3987800">
                  <a:moveTo>
                    <a:pt x="4933890" y="50799"/>
                  </a:moveTo>
                  <a:lnTo>
                    <a:pt x="3994638" y="50799"/>
                  </a:lnTo>
                  <a:lnTo>
                    <a:pt x="4036239" y="38099"/>
                  </a:lnTo>
                  <a:lnTo>
                    <a:pt x="4883636" y="38099"/>
                  </a:lnTo>
                  <a:lnTo>
                    <a:pt x="4933890" y="50799"/>
                  </a:lnTo>
                  <a:close/>
                </a:path>
                <a:path w="8171815" h="3987800">
                  <a:moveTo>
                    <a:pt x="8171261" y="63499"/>
                  </a:moveTo>
                  <a:lnTo>
                    <a:pt x="3564639" y="63499"/>
                  </a:lnTo>
                  <a:lnTo>
                    <a:pt x="3599341" y="50799"/>
                  </a:lnTo>
                  <a:lnTo>
                    <a:pt x="5033657" y="50799"/>
                  </a:lnTo>
                  <a:lnTo>
                    <a:pt x="5083424" y="38099"/>
                  </a:lnTo>
                  <a:lnTo>
                    <a:pt x="8171261" y="38099"/>
                  </a:lnTo>
                  <a:lnTo>
                    <a:pt x="8171261" y="63499"/>
                  </a:lnTo>
                  <a:close/>
                </a:path>
                <a:path w="8171815" h="3987800">
                  <a:moveTo>
                    <a:pt x="2453613" y="63499"/>
                  </a:moveTo>
                  <a:lnTo>
                    <a:pt x="1727801" y="63499"/>
                  </a:lnTo>
                  <a:lnTo>
                    <a:pt x="1745317" y="50799"/>
                  </a:lnTo>
                  <a:lnTo>
                    <a:pt x="2421502" y="50799"/>
                  </a:lnTo>
                  <a:lnTo>
                    <a:pt x="2453613" y="63499"/>
                  </a:lnTo>
                  <a:close/>
                </a:path>
                <a:path w="8171815" h="3987800">
                  <a:moveTo>
                    <a:pt x="3226644" y="63499"/>
                  </a:moveTo>
                  <a:lnTo>
                    <a:pt x="2493043" y="63499"/>
                  </a:lnTo>
                  <a:lnTo>
                    <a:pt x="2532236" y="50799"/>
                  </a:lnTo>
                  <a:lnTo>
                    <a:pt x="3173932" y="50799"/>
                  </a:lnTo>
                  <a:lnTo>
                    <a:pt x="3226644" y="63499"/>
                  </a:lnTo>
                  <a:close/>
                </a:path>
                <a:path w="8171815" h="3987800">
                  <a:moveTo>
                    <a:pt x="3564639" y="63499"/>
                  </a:moveTo>
                  <a:lnTo>
                    <a:pt x="3226644" y="63499"/>
                  </a:lnTo>
                  <a:lnTo>
                    <a:pt x="3279372" y="50799"/>
                  </a:lnTo>
                  <a:lnTo>
                    <a:pt x="3528858" y="50799"/>
                  </a:lnTo>
                  <a:lnTo>
                    <a:pt x="3564639" y="63499"/>
                  </a:lnTo>
                  <a:close/>
                </a:path>
                <a:path w="8171815" h="3987800">
                  <a:moveTo>
                    <a:pt x="608724" y="3987799"/>
                  </a:moveTo>
                  <a:lnTo>
                    <a:pt x="218093" y="3987799"/>
                  </a:lnTo>
                  <a:lnTo>
                    <a:pt x="220886" y="3936999"/>
                  </a:lnTo>
                  <a:lnTo>
                    <a:pt x="224845" y="3886199"/>
                  </a:lnTo>
                  <a:lnTo>
                    <a:pt x="228440" y="3835399"/>
                  </a:lnTo>
                  <a:lnTo>
                    <a:pt x="231375" y="3797299"/>
                  </a:lnTo>
                  <a:lnTo>
                    <a:pt x="233353" y="3746499"/>
                  </a:lnTo>
                  <a:lnTo>
                    <a:pt x="234078" y="3695699"/>
                  </a:lnTo>
                  <a:lnTo>
                    <a:pt x="233065" y="3644899"/>
                  </a:lnTo>
                  <a:lnTo>
                    <a:pt x="233232" y="3594099"/>
                  </a:lnTo>
                  <a:lnTo>
                    <a:pt x="234580" y="3555999"/>
                  </a:lnTo>
                  <a:lnTo>
                    <a:pt x="237107" y="3505199"/>
                  </a:lnTo>
                  <a:lnTo>
                    <a:pt x="240814" y="3454399"/>
                  </a:lnTo>
                  <a:lnTo>
                    <a:pt x="244313" y="3428999"/>
                  </a:lnTo>
                  <a:lnTo>
                    <a:pt x="247023" y="3403599"/>
                  </a:lnTo>
                  <a:lnTo>
                    <a:pt x="248944" y="3365499"/>
                  </a:lnTo>
                  <a:lnTo>
                    <a:pt x="250076" y="3340099"/>
                  </a:lnTo>
                  <a:lnTo>
                    <a:pt x="249721" y="3314699"/>
                  </a:lnTo>
                  <a:lnTo>
                    <a:pt x="249129" y="3289299"/>
                  </a:lnTo>
                  <a:lnTo>
                    <a:pt x="249010" y="3251199"/>
                  </a:lnTo>
                  <a:lnTo>
                    <a:pt x="250076" y="3225799"/>
                  </a:lnTo>
                  <a:lnTo>
                    <a:pt x="254080" y="3200399"/>
                  </a:lnTo>
                  <a:lnTo>
                    <a:pt x="260426" y="3162299"/>
                  </a:lnTo>
                  <a:lnTo>
                    <a:pt x="266298" y="3136899"/>
                  </a:lnTo>
                  <a:lnTo>
                    <a:pt x="268881" y="3111499"/>
                  </a:lnTo>
                  <a:lnTo>
                    <a:pt x="267276" y="3086099"/>
                  </a:lnTo>
                  <a:lnTo>
                    <a:pt x="263197" y="3060699"/>
                  </a:lnTo>
                  <a:lnTo>
                    <a:pt x="259014" y="3047999"/>
                  </a:lnTo>
                  <a:lnTo>
                    <a:pt x="257093" y="3022599"/>
                  </a:lnTo>
                  <a:lnTo>
                    <a:pt x="257922" y="2997199"/>
                  </a:lnTo>
                  <a:lnTo>
                    <a:pt x="260566" y="2959099"/>
                  </a:lnTo>
                  <a:lnTo>
                    <a:pt x="263368" y="2933699"/>
                  </a:lnTo>
                  <a:lnTo>
                    <a:pt x="264671" y="2895599"/>
                  </a:lnTo>
                  <a:lnTo>
                    <a:pt x="266355" y="2844799"/>
                  </a:lnTo>
                  <a:lnTo>
                    <a:pt x="270565" y="2793999"/>
                  </a:lnTo>
                  <a:lnTo>
                    <a:pt x="279410" y="2730499"/>
                  </a:lnTo>
                  <a:lnTo>
                    <a:pt x="300048" y="2616199"/>
                  </a:lnTo>
                  <a:lnTo>
                    <a:pt x="308736" y="2565399"/>
                  </a:lnTo>
                  <a:lnTo>
                    <a:pt x="312581" y="2514599"/>
                  </a:lnTo>
                  <a:lnTo>
                    <a:pt x="315177" y="2476499"/>
                  </a:lnTo>
                  <a:lnTo>
                    <a:pt x="316524" y="2425699"/>
                  </a:lnTo>
                  <a:lnTo>
                    <a:pt x="316623" y="2374899"/>
                  </a:lnTo>
                  <a:lnTo>
                    <a:pt x="315472" y="2336799"/>
                  </a:lnTo>
                  <a:lnTo>
                    <a:pt x="294422" y="2324099"/>
                  </a:lnTo>
                  <a:lnTo>
                    <a:pt x="4568436" y="2324099"/>
                  </a:lnTo>
                  <a:lnTo>
                    <a:pt x="4551092" y="2336799"/>
                  </a:lnTo>
                  <a:lnTo>
                    <a:pt x="1953556" y="2336799"/>
                  </a:lnTo>
                  <a:lnTo>
                    <a:pt x="1927605" y="2349499"/>
                  </a:lnTo>
                  <a:lnTo>
                    <a:pt x="729740" y="2349499"/>
                  </a:lnTo>
                  <a:lnTo>
                    <a:pt x="729740" y="2362199"/>
                  </a:lnTo>
                  <a:lnTo>
                    <a:pt x="730789" y="2400299"/>
                  </a:lnTo>
                  <a:lnTo>
                    <a:pt x="731600" y="2425699"/>
                  </a:lnTo>
                  <a:lnTo>
                    <a:pt x="731832" y="2463799"/>
                  </a:lnTo>
                  <a:lnTo>
                    <a:pt x="731144" y="2501899"/>
                  </a:lnTo>
                  <a:lnTo>
                    <a:pt x="728619" y="2539999"/>
                  </a:lnTo>
                  <a:lnTo>
                    <a:pt x="724363" y="2565399"/>
                  </a:lnTo>
                  <a:lnTo>
                    <a:pt x="718375" y="2603499"/>
                  </a:lnTo>
                  <a:lnTo>
                    <a:pt x="710655" y="2641599"/>
                  </a:lnTo>
                  <a:lnTo>
                    <a:pt x="702268" y="2679699"/>
                  </a:lnTo>
                  <a:lnTo>
                    <a:pt x="695364" y="2730499"/>
                  </a:lnTo>
                  <a:lnTo>
                    <a:pt x="689944" y="2781299"/>
                  </a:lnTo>
                  <a:lnTo>
                    <a:pt x="686008" y="2832099"/>
                  </a:lnTo>
                  <a:lnTo>
                    <a:pt x="683556" y="2870199"/>
                  </a:lnTo>
                  <a:lnTo>
                    <a:pt x="682588" y="2920999"/>
                  </a:lnTo>
                  <a:lnTo>
                    <a:pt x="682588" y="3073399"/>
                  </a:lnTo>
                  <a:lnTo>
                    <a:pt x="681539" y="3098799"/>
                  </a:lnTo>
                  <a:lnTo>
                    <a:pt x="679177" y="3136899"/>
                  </a:lnTo>
                  <a:lnTo>
                    <a:pt x="675504" y="3174999"/>
                  </a:lnTo>
                  <a:lnTo>
                    <a:pt x="670519" y="3200399"/>
                  </a:lnTo>
                  <a:lnTo>
                    <a:pt x="668471" y="3238499"/>
                  </a:lnTo>
                  <a:lnTo>
                    <a:pt x="667368" y="3276599"/>
                  </a:lnTo>
                  <a:lnTo>
                    <a:pt x="667208" y="3314699"/>
                  </a:lnTo>
                  <a:lnTo>
                    <a:pt x="667993" y="3340099"/>
                  </a:lnTo>
                  <a:lnTo>
                    <a:pt x="664545" y="3378199"/>
                  </a:lnTo>
                  <a:lnTo>
                    <a:pt x="659512" y="3403599"/>
                  </a:lnTo>
                  <a:lnTo>
                    <a:pt x="652897" y="3428999"/>
                  </a:lnTo>
                  <a:lnTo>
                    <a:pt x="644698" y="3467099"/>
                  </a:lnTo>
                  <a:lnTo>
                    <a:pt x="639864" y="3492499"/>
                  </a:lnTo>
                  <a:lnTo>
                    <a:pt x="636241" y="3517899"/>
                  </a:lnTo>
                  <a:lnTo>
                    <a:pt x="633830" y="3555999"/>
                  </a:lnTo>
                  <a:lnTo>
                    <a:pt x="632629" y="3581399"/>
                  </a:lnTo>
                  <a:lnTo>
                    <a:pt x="628844" y="3606799"/>
                  </a:lnTo>
                  <a:lnTo>
                    <a:pt x="624244" y="3632199"/>
                  </a:lnTo>
                  <a:lnTo>
                    <a:pt x="620117" y="3657599"/>
                  </a:lnTo>
                  <a:lnTo>
                    <a:pt x="617753" y="3682999"/>
                  </a:lnTo>
                  <a:lnTo>
                    <a:pt x="617645" y="3733799"/>
                  </a:lnTo>
                  <a:lnTo>
                    <a:pt x="619451" y="3784599"/>
                  </a:lnTo>
                  <a:lnTo>
                    <a:pt x="621310" y="3835399"/>
                  </a:lnTo>
                  <a:lnTo>
                    <a:pt x="621364" y="3886199"/>
                  </a:lnTo>
                  <a:lnTo>
                    <a:pt x="617753" y="3924299"/>
                  </a:lnTo>
                  <a:lnTo>
                    <a:pt x="612589" y="3962399"/>
                  </a:lnTo>
                  <a:lnTo>
                    <a:pt x="608724" y="3987799"/>
                  </a:lnTo>
                  <a:close/>
                </a:path>
                <a:path w="8171815" h="3987800">
                  <a:moveTo>
                    <a:pt x="7901045" y="2336799"/>
                  </a:moveTo>
                  <a:lnTo>
                    <a:pt x="4786039" y="2336799"/>
                  </a:lnTo>
                  <a:lnTo>
                    <a:pt x="4779101" y="2324099"/>
                  </a:lnTo>
                  <a:lnTo>
                    <a:pt x="7904216" y="2324099"/>
                  </a:lnTo>
                  <a:lnTo>
                    <a:pt x="7901045" y="2336799"/>
                  </a:lnTo>
                  <a:close/>
                </a:path>
                <a:path w="8171815" h="3987800">
                  <a:moveTo>
                    <a:pt x="8004612" y="2336799"/>
                  </a:moveTo>
                  <a:lnTo>
                    <a:pt x="7991505" y="2336799"/>
                  </a:lnTo>
                  <a:lnTo>
                    <a:pt x="7988417" y="2324099"/>
                  </a:lnTo>
                  <a:lnTo>
                    <a:pt x="8007784" y="2324099"/>
                  </a:lnTo>
                  <a:lnTo>
                    <a:pt x="8004612" y="2336799"/>
                  </a:lnTo>
                  <a:close/>
                </a:path>
                <a:path w="8171815" h="3987800">
                  <a:moveTo>
                    <a:pt x="4422437" y="2349499"/>
                  </a:moveTo>
                  <a:lnTo>
                    <a:pt x="2889228" y="2349499"/>
                  </a:lnTo>
                  <a:lnTo>
                    <a:pt x="2840787" y="2336799"/>
                  </a:lnTo>
                  <a:lnTo>
                    <a:pt x="4469314" y="2336799"/>
                  </a:lnTo>
                  <a:lnTo>
                    <a:pt x="4422437" y="2349499"/>
                  </a:lnTo>
                  <a:close/>
                </a:path>
                <a:path w="8171815" h="3987800">
                  <a:moveTo>
                    <a:pt x="5564630" y="2349499"/>
                  </a:moveTo>
                  <a:lnTo>
                    <a:pt x="4978797" y="2349499"/>
                  </a:lnTo>
                  <a:lnTo>
                    <a:pt x="4944661" y="2336799"/>
                  </a:lnTo>
                  <a:lnTo>
                    <a:pt x="5579718" y="2336799"/>
                  </a:lnTo>
                  <a:lnTo>
                    <a:pt x="5564630" y="2349499"/>
                  </a:lnTo>
                  <a:close/>
                </a:path>
                <a:path w="8171815" h="3987800">
                  <a:moveTo>
                    <a:pt x="7350982" y="2349499"/>
                  </a:moveTo>
                  <a:lnTo>
                    <a:pt x="5625324" y="2349499"/>
                  </a:lnTo>
                  <a:lnTo>
                    <a:pt x="5610304" y="2336799"/>
                  </a:lnTo>
                  <a:lnTo>
                    <a:pt x="7426236" y="2336799"/>
                  </a:lnTo>
                  <a:lnTo>
                    <a:pt x="7350982" y="2349499"/>
                  </a:lnTo>
                  <a:close/>
                </a:path>
                <a:path w="8171815" h="3987800">
                  <a:moveTo>
                    <a:pt x="1829532" y="2362199"/>
                  </a:moveTo>
                  <a:lnTo>
                    <a:pt x="739322" y="2362199"/>
                  </a:lnTo>
                  <a:lnTo>
                    <a:pt x="729740" y="2349499"/>
                  </a:lnTo>
                  <a:lnTo>
                    <a:pt x="1853713" y="2349499"/>
                  </a:lnTo>
                  <a:lnTo>
                    <a:pt x="1829532" y="2362199"/>
                  </a:lnTo>
                  <a:close/>
                </a:path>
                <a:path w="8171815" h="3987800">
                  <a:moveTo>
                    <a:pt x="4235865" y="2362199"/>
                  </a:moveTo>
                  <a:lnTo>
                    <a:pt x="2986043" y="2362199"/>
                  </a:lnTo>
                  <a:lnTo>
                    <a:pt x="2937777" y="2349499"/>
                  </a:lnTo>
                  <a:lnTo>
                    <a:pt x="4282617" y="2349499"/>
                  </a:lnTo>
                  <a:lnTo>
                    <a:pt x="4235865" y="2362199"/>
                  </a:lnTo>
                  <a:close/>
                </a:path>
                <a:path w="8171815" h="3987800">
                  <a:moveTo>
                    <a:pt x="5288376" y="2362199"/>
                  </a:moveTo>
                  <a:lnTo>
                    <a:pt x="5072982" y="2362199"/>
                  </a:lnTo>
                  <a:lnTo>
                    <a:pt x="5047281" y="2349499"/>
                  </a:lnTo>
                  <a:lnTo>
                    <a:pt x="5322272" y="2349499"/>
                  </a:lnTo>
                  <a:lnTo>
                    <a:pt x="5288376" y="2362199"/>
                  </a:lnTo>
                  <a:close/>
                </a:path>
                <a:path w="8171815" h="3987800">
                  <a:moveTo>
                    <a:pt x="6084039" y="2362199"/>
                  </a:moveTo>
                  <a:lnTo>
                    <a:pt x="5732921" y="2362199"/>
                  </a:lnTo>
                  <a:lnTo>
                    <a:pt x="5701377" y="2349499"/>
                  </a:lnTo>
                  <a:lnTo>
                    <a:pt x="6130655" y="2349499"/>
                  </a:lnTo>
                  <a:lnTo>
                    <a:pt x="6084039" y="2362199"/>
                  </a:lnTo>
                  <a:close/>
                </a:path>
                <a:path w="8171815" h="3987800">
                  <a:moveTo>
                    <a:pt x="6933415" y="2362199"/>
                  </a:moveTo>
                  <a:lnTo>
                    <a:pt x="6356885" y="2362199"/>
                  </a:lnTo>
                  <a:lnTo>
                    <a:pt x="6323994" y="2349499"/>
                  </a:lnTo>
                  <a:lnTo>
                    <a:pt x="6969091" y="2349499"/>
                  </a:lnTo>
                  <a:lnTo>
                    <a:pt x="6933415" y="2362199"/>
                  </a:lnTo>
                  <a:close/>
                </a:path>
                <a:path w="8171815" h="3987800">
                  <a:moveTo>
                    <a:pt x="1124109" y="2374899"/>
                  </a:moveTo>
                  <a:lnTo>
                    <a:pt x="934195" y="2374899"/>
                  </a:lnTo>
                  <a:lnTo>
                    <a:pt x="880460" y="2362199"/>
                  </a:lnTo>
                  <a:lnTo>
                    <a:pt x="1151811" y="2362199"/>
                  </a:lnTo>
                  <a:lnTo>
                    <a:pt x="1124109" y="2374899"/>
                  </a:lnTo>
                  <a:close/>
                </a:path>
                <a:path w="8171815" h="3987800">
                  <a:moveTo>
                    <a:pt x="1709208" y="2374899"/>
                  </a:moveTo>
                  <a:lnTo>
                    <a:pt x="1222650" y="2374899"/>
                  </a:lnTo>
                  <a:lnTo>
                    <a:pt x="1221664" y="2362199"/>
                  </a:lnTo>
                  <a:lnTo>
                    <a:pt x="1741322" y="2362199"/>
                  </a:lnTo>
                  <a:lnTo>
                    <a:pt x="1709208" y="2374899"/>
                  </a:lnTo>
                  <a:close/>
                </a:path>
                <a:path w="8171815" h="3987800">
                  <a:moveTo>
                    <a:pt x="4041354" y="2374899"/>
                  </a:moveTo>
                  <a:lnTo>
                    <a:pt x="3107293" y="2374899"/>
                  </a:lnTo>
                  <a:lnTo>
                    <a:pt x="3076901" y="2362199"/>
                  </a:lnTo>
                  <a:lnTo>
                    <a:pt x="4089941" y="2362199"/>
                  </a:lnTo>
                  <a:lnTo>
                    <a:pt x="4041354" y="2374899"/>
                  </a:lnTo>
                  <a:close/>
                </a:path>
                <a:path w="8171815" h="3987800">
                  <a:moveTo>
                    <a:pt x="6862090" y="2374899"/>
                  </a:moveTo>
                  <a:lnTo>
                    <a:pt x="6546986" y="2374899"/>
                  </a:lnTo>
                  <a:lnTo>
                    <a:pt x="6497220" y="2362199"/>
                  </a:lnTo>
                  <a:lnTo>
                    <a:pt x="6897792" y="2362199"/>
                  </a:lnTo>
                  <a:lnTo>
                    <a:pt x="6862090" y="2374899"/>
                  </a:lnTo>
                  <a:close/>
                </a:path>
                <a:path w="8171815" h="3987800">
                  <a:moveTo>
                    <a:pt x="1481022" y="3987799"/>
                  </a:moveTo>
                  <a:lnTo>
                    <a:pt x="1152256" y="3987799"/>
                  </a:lnTo>
                  <a:lnTo>
                    <a:pt x="1155318" y="3949699"/>
                  </a:lnTo>
                  <a:lnTo>
                    <a:pt x="1157052" y="3911599"/>
                  </a:lnTo>
                  <a:lnTo>
                    <a:pt x="1157200" y="3873499"/>
                  </a:lnTo>
                  <a:lnTo>
                    <a:pt x="1156163" y="3848099"/>
                  </a:lnTo>
                  <a:lnTo>
                    <a:pt x="1157080" y="3809999"/>
                  </a:lnTo>
                  <a:lnTo>
                    <a:pt x="1159952" y="3784599"/>
                  </a:lnTo>
                  <a:lnTo>
                    <a:pt x="1164778" y="3746499"/>
                  </a:lnTo>
                  <a:lnTo>
                    <a:pt x="1173415" y="3708399"/>
                  </a:lnTo>
                  <a:lnTo>
                    <a:pt x="1180411" y="3682999"/>
                  </a:lnTo>
                  <a:lnTo>
                    <a:pt x="1185764" y="3644899"/>
                  </a:lnTo>
                  <a:lnTo>
                    <a:pt x="1189477" y="3606799"/>
                  </a:lnTo>
                  <a:lnTo>
                    <a:pt x="1191402" y="3568699"/>
                  </a:lnTo>
                  <a:lnTo>
                    <a:pt x="1194564" y="3543299"/>
                  </a:lnTo>
                  <a:lnTo>
                    <a:pt x="1198200" y="3505199"/>
                  </a:lnTo>
                  <a:lnTo>
                    <a:pt x="1201546" y="3479799"/>
                  </a:lnTo>
                  <a:lnTo>
                    <a:pt x="1203344" y="3441699"/>
                  </a:lnTo>
                  <a:lnTo>
                    <a:pt x="1203721" y="3403599"/>
                  </a:lnTo>
                  <a:lnTo>
                    <a:pt x="1203993" y="3365499"/>
                  </a:lnTo>
                  <a:lnTo>
                    <a:pt x="1205475" y="3340099"/>
                  </a:lnTo>
                  <a:lnTo>
                    <a:pt x="1208804" y="3301999"/>
                  </a:lnTo>
                  <a:lnTo>
                    <a:pt x="1213580" y="3276599"/>
                  </a:lnTo>
                  <a:lnTo>
                    <a:pt x="1218303" y="3251199"/>
                  </a:lnTo>
                  <a:lnTo>
                    <a:pt x="1221474" y="3213099"/>
                  </a:lnTo>
                  <a:lnTo>
                    <a:pt x="1223520" y="3162299"/>
                  </a:lnTo>
                  <a:lnTo>
                    <a:pt x="1223902" y="3136899"/>
                  </a:lnTo>
                  <a:lnTo>
                    <a:pt x="1223991" y="3111499"/>
                  </a:lnTo>
                  <a:lnTo>
                    <a:pt x="1223684" y="3073399"/>
                  </a:lnTo>
                  <a:lnTo>
                    <a:pt x="1221883" y="2971799"/>
                  </a:lnTo>
                  <a:lnTo>
                    <a:pt x="1221474" y="2933699"/>
                  </a:lnTo>
                  <a:lnTo>
                    <a:pt x="1219854" y="2882899"/>
                  </a:lnTo>
                  <a:lnTo>
                    <a:pt x="1219313" y="2832099"/>
                  </a:lnTo>
                  <a:lnTo>
                    <a:pt x="1219849" y="2781299"/>
                  </a:lnTo>
                  <a:lnTo>
                    <a:pt x="1221464" y="2743199"/>
                  </a:lnTo>
                  <a:lnTo>
                    <a:pt x="1224157" y="2692399"/>
                  </a:lnTo>
                  <a:lnTo>
                    <a:pt x="1227929" y="2641599"/>
                  </a:lnTo>
                  <a:lnTo>
                    <a:pt x="1232153" y="2603499"/>
                  </a:lnTo>
                  <a:lnTo>
                    <a:pt x="1235058" y="2578099"/>
                  </a:lnTo>
                  <a:lnTo>
                    <a:pt x="1236644" y="2539999"/>
                  </a:lnTo>
                  <a:lnTo>
                    <a:pt x="1236822" y="2514599"/>
                  </a:lnTo>
                  <a:lnTo>
                    <a:pt x="1236910" y="2438399"/>
                  </a:lnTo>
                  <a:lnTo>
                    <a:pt x="1237802" y="2425699"/>
                  </a:lnTo>
                  <a:lnTo>
                    <a:pt x="1238380" y="2412999"/>
                  </a:lnTo>
                  <a:lnTo>
                    <a:pt x="1238644" y="2400299"/>
                  </a:lnTo>
                  <a:lnTo>
                    <a:pt x="1238594" y="2387599"/>
                  </a:lnTo>
                  <a:lnTo>
                    <a:pt x="1228605" y="2387599"/>
                  </a:lnTo>
                  <a:lnTo>
                    <a:pt x="1226686" y="2374899"/>
                  </a:lnTo>
                  <a:lnTo>
                    <a:pt x="1592799" y="2374899"/>
                  </a:lnTo>
                  <a:lnTo>
                    <a:pt x="1594369" y="2425699"/>
                  </a:lnTo>
                  <a:lnTo>
                    <a:pt x="1595676" y="2463799"/>
                  </a:lnTo>
                  <a:lnTo>
                    <a:pt x="1596036" y="2514599"/>
                  </a:lnTo>
                  <a:lnTo>
                    <a:pt x="1594764" y="2565399"/>
                  </a:lnTo>
                  <a:lnTo>
                    <a:pt x="1592754" y="2578099"/>
                  </a:lnTo>
                  <a:lnTo>
                    <a:pt x="1590026" y="2603499"/>
                  </a:lnTo>
                  <a:lnTo>
                    <a:pt x="1586579" y="2628899"/>
                  </a:lnTo>
                  <a:lnTo>
                    <a:pt x="1582415" y="2641599"/>
                  </a:lnTo>
                  <a:lnTo>
                    <a:pt x="1579417" y="2666999"/>
                  </a:lnTo>
                  <a:lnTo>
                    <a:pt x="1577575" y="2692399"/>
                  </a:lnTo>
                  <a:lnTo>
                    <a:pt x="1576891" y="2717799"/>
                  </a:lnTo>
                  <a:lnTo>
                    <a:pt x="1577363" y="2743199"/>
                  </a:lnTo>
                  <a:lnTo>
                    <a:pt x="1574534" y="2793999"/>
                  </a:lnTo>
                  <a:lnTo>
                    <a:pt x="1563509" y="2895599"/>
                  </a:lnTo>
                  <a:lnTo>
                    <a:pt x="1560522" y="2946399"/>
                  </a:lnTo>
                  <a:lnTo>
                    <a:pt x="1560312" y="2997199"/>
                  </a:lnTo>
                  <a:lnTo>
                    <a:pt x="1560943" y="3047999"/>
                  </a:lnTo>
                  <a:lnTo>
                    <a:pt x="1561785" y="3098799"/>
                  </a:lnTo>
                  <a:lnTo>
                    <a:pt x="1562206" y="3149599"/>
                  </a:lnTo>
                  <a:lnTo>
                    <a:pt x="1560806" y="3187699"/>
                  </a:lnTo>
                  <a:lnTo>
                    <a:pt x="1557766" y="3225799"/>
                  </a:lnTo>
                  <a:lnTo>
                    <a:pt x="1553087" y="3263899"/>
                  </a:lnTo>
                  <a:lnTo>
                    <a:pt x="1546770" y="3301999"/>
                  </a:lnTo>
                  <a:lnTo>
                    <a:pt x="1544090" y="3340099"/>
                  </a:lnTo>
                  <a:lnTo>
                    <a:pt x="1544489" y="3378199"/>
                  </a:lnTo>
                  <a:lnTo>
                    <a:pt x="1544204" y="3416299"/>
                  </a:lnTo>
                  <a:lnTo>
                    <a:pt x="1539472" y="3467099"/>
                  </a:lnTo>
                  <a:lnTo>
                    <a:pt x="1533806" y="3505199"/>
                  </a:lnTo>
                  <a:lnTo>
                    <a:pt x="1531403" y="3543299"/>
                  </a:lnTo>
                  <a:lnTo>
                    <a:pt x="1529526" y="3581399"/>
                  </a:lnTo>
                  <a:lnTo>
                    <a:pt x="1525439" y="3632199"/>
                  </a:lnTo>
                  <a:lnTo>
                    <a:pt x="1520439" y="3670299"/>
                  </a:lnTo>
                  <a:lnTo>
                    <a:pt x="1517229" y="3721099"/>
                  </a:lnTo>
                  <a:lnTo>
                    <a:pt x="1513914" y="3759199"/>
                  </a:lnTo>
                  <a:lnTo>
                    <a:pt x="1508599" y="3809999"/>
                  </a:lnTo>
                  <a:lnTo>
                    <a:pt x="1500779" y="3860799"/>
                  </a:lnTo>
                  <a:lnTo>
                    <a:pt x="1492355" y="3898899"/>
                  </a:lnTo>
                  <a:lnTo>
                    <a:pt x="1485035" y="3949699"/>
                  </a:lnTo>
                  <a:lnTo>
                    <a:pt x="1481022" y="3987799"/>
                  </a:lnTo>
                  <a:close/>
                </a:path>
              </a:pathLst>
            </a:custGeom>
            <a:solidFill>
              <a:srgbClr val="253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49694" y="8296298"/>
              <a:ext cx="7938770" cy="1990725"/>
            </a:xfrm>
            <a:custGeom>
              <a:avLst/>
              <a:gdLst/>
              <a:ahLst/>
              <a:cxnLst/>
              <a:rect l="l" t="t" r="r" b="b"/>
              <a:pathLst>
                <a:path w="7938769" h="1990725">
                  <a:moveTo>
                    <a:pt x="7938305" y="331626"/>
                  </a:moveTo>
                  <a:lnTo>
                    <a:pt x="75780" y="331626"/>
                  </a:lnTo>
                  <a:lnTo>
                    <a:pt x="70810" y="331606"/>
                  </a:lnTo>
                  <a:lnTo>
                    <a:pt x="29614" y="315997"/>
                  </a:lnTo>
                  <a:lnTo>
                    <a:pt x="3932" y="280189"/>
                  </a:lnTo>
                  <a:lnTo>
                    <a:pt x="0" y="0"/>
                  </a:lnTo>
                  <a:lnTo>
                    <a:pt x="7938305" y="0"/>
                  </a:lnTo>
                  <a:lnTo>
                    <a:pt x="7938305" y="331626"/>
                  </a:lnTo>
                  <a:close/>
                </a:path>
                <a:path w="7938769" h="1990725">
                  <a:moveTo>
                    <a:pt x="365524" y="1990701"/>
                  </a:moveTo>
                  <a:lnTo>
                    <a:pt x="49346" y="1990701"/>
                  </a:lnTo>
                  <a:lnTo>
                    <a:pt x="110583" y="349036"/>
                  </a:lnTo>
                  <a:lnTo>
                    <a:pt x="110945" y="343201"/>
                  </a:lnTo>
                  <a:lnTo>
                    <a:pt x="111599" y="337397"/>
                  </a:lnTo>
                  <a:lnTo>
                    <a:pt x="112548" y="331626"/>
                  </a:lnTo>
                  <a:lnTo>
                    <a:pt x="468718" y="331626"/>
                  </a:lnTo>
                  <a:lnTo>
                    <a:pt x="470161" y="341827"/>
                  </a:lnTo>
                  <a:lnTo>
                    <a:pt x="471016" y="352060"/>
                  </a:lnTo>
                  <a:lnTo>
                    <a:pt x="471284" y="362326"/>
                  </a:lnTo>
                  <a:lnTo>
                    <a:pt x="470963" y="372623"/>
                  </a:lnTo>
                  <a:lnTo>
                    <a:pt x="365524" y="1990701"/>
                  </a:lnTo>
                  <a:close/>
                </a:path>
                <a:path w="7938769" h="1990725">
                  <a:moveTo>
                    <a:pt x="1236024" y="1990701"/>
                  </a:moveTo>
                  <a:lnTo>
                    <a:pt x="964309" y="1990701"/>
                  </a:lnTo>
                  <a:lnTo>
                    <a:pt x="1026689" y="331626"/>
                  </a:lnTo>
                  <a:lnTo>
                    <a:pt x="1343845" y="331626"/>
                  </a:lnTo>
                  <a:lnTo>
                    <a:pt x="1236024" y="1990701"/>
                  </a:lnTo>
                  <a:close/>
                </a:path>
              </a:pathLst>
            </a:custGeom>
            <a:solidFill>
              <a:srgbClr val="C2B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116739" y="5197705"/>
              <a:ext cx="8171261" cy="50823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444893" y="4730695"/>
              <a:ext cx="630555" cy="2192655"/>
            </a:xfrm>
            <a:custGeom>
              <a:avLst/>
              <a:gdLst/>
              <a:ahLst/>
              <a:cxnLst/>
              <a:rect l="l" t="t" r="r" b="b"/>
              <a:pathLst>
                <a:path w="630555" h="2192654">
                  <a:moveTo>
                    <a:pt x="11574" y="2192410"/>
                  </a:moveTo>
                  <a:lnTo>
                    <a:pt x="0" y="526568"/>
                  </a:lnTo>
                  <a:lnTo>
                    <a:pt x="583683" y="0"/>
                  </a:lnTo>
                  <a:lnTo>
                    <a:pt x="629981" y="1728737"/>
                  </a:lnTo>
                  <a:lnTo>
                    <a:pt x="11574" y="2192410"/>
                  </a:lnTo>
                  <a:close/>
                </a:path>
              </a:pathLst>
            </a:custGeom>
            <a:solidFill>
              <a:srgbClr val="9870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434779" y="4720691"/>
              <a:ext cx="650240" cy="2212340"/>
            </a:xfrm>
            <a:custGeom>
              <a:avLst/>
              <a:gdLst/>
              <a:ahLst/>
              <a:cxnLst/>
              <a:rect l="l" t="t" r="r" b="b"/>
              <a:pathLst>
                <a:path w="650240" h="2212340">
                  <a:moveTo>
                    <a:pt x="650036" y="1741627"/>
                  </a:moveTo>
                  <a:lnTo>
                    <a:pt x="643839" y="1510131"/>
                  </a:lnTo>
                  <a:lnTo>
                    <a:pt x="643216" y="1486662"/>
                  </a:lnTo>
                  <a:lnTo>
                    <a:pt x="643089" y="1481201"/>
                  </a:lnTo>
                  <a:lnTo>
                    <a:pt x="623328" y="744448"/>
                  </a:lnTo>
                  <a:lnTo>
                    <a:pt x="623328" y="1483093"/>
                  </a:lnTo>
                  <a:lnTo>
                    <a:pt x="594296" y="1513789"/>
                  </a:lnTo>
                  <a:lnTo>
                    <a:pt x="566483" y="1551127"/>
                  </a:lnTo>
                  <a:lnTo>
                    <a:pt x="543102" y="1591703"/>
                  </a:lnTo>
                  <a:lnTo>
                    <a:pt x="524154" y="1635518"/>
                  </a:lnTo>
                  <a:lnTo>
                    <a:pt x="509739" y="1682305"/>
                  </a:lnTo>
                  <a:lnTo>
                    <a:pt x="499732" y="1732292"/>
                  </a:lnTo>
                  <a:lnTo>
                    <a:pt x="494118" y="1785467"/>
                  </a:lnTo>
                  <a:lnTo>
                    <a:pt x="493001" y="1836674"/>
                  </a:lnTo>
                  <a:lnTo>
                    <a:pt x="31419" y="2182723"/>
                  </a:lnTo>
                  <a:lnTo>
                    <a:pt x="20002" y="541007"/>
                  </a:lnTo>
                  <a:lnTo>
                    <a:pt x="416648" y="183172"/>
                  </a:lnTo>
                  <a:lnTo>
                    <a:pt x="430720" y="198577"/>
                  </a:lnTo>
                  <a:lnTo>
                    <a:pt x="452259" y="218782"/>
                  </a:lnTo>
                  <a:lnTo>
                    <a:pt x="497814" y="251714"/>
                  </a:lnTo>
                  <a:lnTo>
                    <a:pt x="547039" y="274802"/>
                  </a:lnTo>
                  <a:lnTo>
                    <a:pt x="591261" y="286105"/>
                  </a:lnTo>
                  <a:lnTo>
                    <a:pt x="623328" y="1483093"/>
                  </a:lnTo>
                  <a:lnTo>
                    <a:pt x="623328" y="744448"/>
                  </a:lnTo>
                  <a:lnTo>
                    <a:pt x="610857" y="278587"/>
                  </a:lnTo>
                  <a:lnTo>
                    <a:pt x="610565" y="267614"/>
                  </a:lnTo>
                  <a:lnTo>
                    <a:pt x="610527" y="266128"/>
                  </a:lnTo>
                  <a:lnTo>
                    <a:pt x="604253" y="31775"/>
                  </a:lnTo>
                  <a:lnTo>
                    <a:pt x="603529" y="4318"/>
                  </a:lnTo>
                  <a:lnTo>
                    <a:pt x="599008" y="0"/>
                  </a:lnTo>
                  <a:lnTo>
                    <a:pt x="591083" y="177"/>
                  </a:lnTo>
                  <a:lnTo>
                    <a:pt x="588860" y="1130"/>
                  </a:lnTo>
                  <a:lnTo>
                    <a:pt x="587171" y="2667"/>
                  </a:lnTo>
                  <a:lnTo>
                    <a:pt x="406641" y="165506"/>
                  </a:lnTo>
                  <a:lnTo>
                    <a:pt x="1117" y="531355"/>
                  </a:lnTo>
                  <a:lnTo>
                    <a:pt x="0" y="534377"/>
                  </a:lnTo>
                  <a:lnTo>
                    <a:pt x="241" y="537324"/>
                  </a:lnTo>
                  <a:lnTo>
                    <a:pt x="11811" y="2207907"/>
                  </a:lnTo>
                  <a:lnTo>
                    <a:pt x="16256" y="2212327"/>
                  </a:lnTo>
                  <a:lnTo>
                    <a:pt x="23952" y="2212302"/>
                  </a:lnTo>
                  <a:lnTo>
                    <a:pt x="26022" y="2211527"/>
                  </a:lnTo>
                  <a:lnTo>
                    <a:pt x="27673" y="2210257"/>
                  </a:lnTo>
                  <a:lnTo>
                    <a:pt x="64401" y="2182723"/>
                  </a:lnTo>
                  <a:lnTo>
                    <a:pt x="507060" y="1850847"/>
                  </a:lnTo>
                  <a:lnTo>
                    <a:pt x="507212" y="1850783"/>
                  </a:lnTo>
                  <a:lnTo>
                    <a:pt x="508838" y="1849513"/>
                  </a:lnTo>
                  <a:lnTo>
                    <a:pt x="545566" y="1821980"/>
                  </a:lnTo>
                  <a:lnTo>
                    <a:pt x="648665" y="1744675"/>
                  </a:lnTo>
                  <a:lnTo>
                    <a:pt x="650036" y="1741627"/>
                  </a:lnTo>
                  <a:close/>
                </a:path>
              </a:pathLst>
            </a:custGeom>
            <a:solidFill>
              <a:srgbClr val="253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013331" y="4717448"/>
              <a:ext cx="1015365" cy="540385"/>
            </a:xfrm>
            <a:custGeom>
              <a:avLst/>
              <a:gdLst/>
              <a:ahLst/>
              <a:cxnLst/>
              <a:rect l="l" t="t" r="r" b="b"/>
              <a:pathLst>
                <a:path w="1015365" h="540385">
                  <a:moveTo>
                    <a:pt x="371354" y="540291"/>
                  </a:moveTo>
                  <a:lnTo>
                    <a:pt x="314211" y="539268"/>
                  </a:lnTo>
                  <a:lnTo>
                    <a:pt x="260132" y="536747"/>
                  </a:lnTo>
                  <a:lnTo>
                    <a:pt x="209116" y="532726"/>
                  </a:lnTo>
                  <a:lnTo>
                    <a:pt x="161165" y="527206"/>
                  </a:lnTo>
                  <a:lnTo>
                    <a:pt x="116278" y="520188"/>
                  </a:lnTo>
                  <a:lnTo>
                    <a:pt x="74454" y="511670"/>
                  </a:lnTo>
                  <a:lnTo>
                    <a:pt x="35695" y="501654"/>
                  </a:lnTo>
                  <a:lnTo>
                    <a:pt x="0" y="490139"/>
                  </a:lnTo>
                  <a:lnTo>
                    <a:pt x="567148" y="0"/>
                  </a:lnTo>
                  <a:lnTo>
                    <a:pt x="1015245" y="13247"/>
                  </a:lnTo>
                  <a:lnTo>
                    <a:pt x="431562" y="539816"/>
                  </a:lnTo>
                  <a:lnTo>
                    <a:pt x="371354" y="540291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71838" y="4435639"/>
              <a:ext cx="1266825" cy="2489200"/>
            </a:xfrm>
            <a:custGeom>
              <a:avLst/>
              <a:gdLst/>
              <a:ahLst/>
              <a:cxnLst/>
              <a:rect l="l" t="t" r="r" b="b"/>
              <a:pathLst>
                <a:path w="1266825" h="2489200">
                  <a:moveTo>
                    <a:pt x="1266748" y="289890"/>
                  </a:moveTo>
                  <a:lnTo>
                    <a:pt x="1262443" y="285330"/>
                  </a:lnTo>
                  <a:lnTo>
                    <a:pt x="1231747" y="284429"/>
                  </a:lnTo>
                  <a:lnTo>
                    <a:pt x="1231747" y="304241"/>
                  </a:lnTo>
                  <a:lnTo>
                    <a:pt x="669124" y="811822"/>
                  </a:lnTo>
                  <a:lnTo>
                    <a:pt x="616000" y="812228"/>
                  </a:lnTo>
                  <a:lnTo>
                    <a:pt x="565251" y="811466"/>
                  </a:lnTo>
                  <a:lnTo>
                    <a:pt x="516890" y="809523"/>
                  </a:lnTo>
                  <a:lnTo>
                    <a:pt x="470928" y="806399"/>
                  </a:lnTo>
                  <a:lnTo>
                    <a:pt x="427342" y="802093"/>
                  </a:lnTo>
                  <a:lnTo>
                    <a:pt x="381076" y="795858"/>
                  </a:lnTo>
                  <a:lnTo>
                    <a:pt x="337934" y="788111"/>
                  </a:lnTo>
                  <a:lnTo>
                    <a:pt x="297903" y="778891"/>
                  </a:lnTo>
                  <a:lnTo>
                    <a:pt x="261023" y="768184"/>
                  </a:lnTo>
                  <a:lnTo>
                    <a:pt x="812177" y="291833"/>
                  </a:lnTo>
                  <a:lnTo>
                    <a:pt x="1231747" y="304241"/>
                  </a:lnTo>
                  <a:lnTo>
                    <a:pt x="1231747" y="284429"/>
                  </a:lnTo>
                  <a:lnTo>
                    <a:pt x="817892" y="272199"/>
                  </a:lnTo>
                  <a:lnTo>
                    <a:pt x="801585" y="28854"/>
                  </a:lnTo>
                  <a:lnTo>
                    <a:pt x="799922" y="4140"/>
                  </a:lnTo>
                  <a:lnTo>
                    <a:pt x="795197" y="0"/>
                  </a:lnTo>
                  <a:lnTo>
                    <a:pt x="787527" y="520"/>
                  </a:lnTo>
                  <a:lnTo>
                    <a:pt x="785533" y="1371"/>
                  </a:lnTo>
                  <a:lnTo>
                    <a:pt x="783958" y="2717"/>
                  </a:lnTo>
                  <a:lnTo>
                    <a:pt x="237439" y="401662"/>
                  </a:lnTo>
                  <a:lnTo>
                    <a:pt x="213728" y="405955"/>
                  </a:lnTo>
                  <a:lnTo>
                    <a:pt x="187426" y="408470"/>
                  </a:lnTo>
                  <a:lnTo>
                    <a:pt x="160388" y="408838"/>
                  </a:lnTo>
                  <a:lnTo>
                    <a:pt x="132613" y="407098"/>
                  </a:lnTo>
                  <a:lnTo>
                    <a:pt x="74485" y="397103"/>
                  </a:lnTo>
                  <a:lnTo>
                    <a:pt x="13335" y="378498"/>
                  </a:lnTo>
                  <a:lnTo>
                    <a:pt x="8191" y="376643"/>
                  </a:lnTo>
                  <a:lnTo>
                    <a:pt x="2527" y="379272"/>
                  </a:lnTo>
                  <a:lnTo>
                    <a:pt x="177" y="385749"/>
                  </a:lnTo>
                  <a:lnTo>
                    <a:pt x="0" y="387096"/>
                  </a:lnTo>
                  <a:lnTo>
                    <a:pt x="101" y="388874"/>
                  </a:lnTo>
                  <a:lnTo>
                    <a:pt x="24815" y="2447340"/>
                  </a:lnTo>
                  <a:lnTo>
                    <a:pt x="24930" y="2458669"/>
                  </a:lnTo>
                  <a:lnTo>
                    <a:pt x="27622" y="2462238"/>
                  </a:lnTo>
                  <a:lnTo>
                    <a:pt x="31330" y="2463609"/>
                  </a:lnTo>
                  <a:lnTo>
                    <a:pt x="62445" y="2474087"/>
                  </a:lnTo>
                  <a:lnTo>
                    <a:pt x="92316" y="2481783"/>
                  </a:lnTo>
                  <a:lnTo>
                    <a:pt x="120916" y="2486749"/>
                  </a:lnTo>
                  <a:lnTo>
                    <a:pt x="148247" y="2488971"/>
                  </a:lnTo>
                  <a:lnTo>
                    <a:pt x="174612" y="2488425"/>
                  </a:lnTo>
                  <a:lnTo>
                    <a:pt x="199644" y="2485059"/>
                  </a:lnTo>
                  <a:lnTo>
                    <a:pt x="223354" y="2478887"/>
                  </a:lnTo>
                  <a:lnTo>
                    <a:pt x="245719" y="2469908"/>
                  </a:lnTo>
                  <a:lnTo>
                    <a:pt x="247243" y="2469172"/>
                  </a:lnTo>
                  <a:lnTo>
                    <a:pt x="249288" y="2468194"/>
                  </a:lnTo>
                  <a:lnTo>
                    <a:pt x="251358" y="2464651"/>
                  </a:lnTo>
                  <a:lnTo>
                    <a:pt x="251333" y="785482"/>
                  </a:lnTo>
                  <a:lnTo>
                    <a:pt x="279095" y="794308"/>
                  </a:lnTo>
                  <a:lnTo>
                    <a:pt x="323913" y="805408"/>
                  </a:lnTo>
                  <a:lnTo>
                    <a:pt x="372579" y="814578"/>
                  </a:lnTo>
                  <a:lnTo>
                    <a:pt x="425119" y="821804"/>
                  </a:lnTo>
                  <a:lnTo>
                    <a:pt x="469620" y="826185"/>
                  </a:lnTo>
                  <a:lnTo>
                    <a:pt x="516623" y="829348"/>
                  </a:lnTo>
                  <a:lnTo>
                    <a:pt x="566115" y="831291"/>
                  </a:lnTo>
                  <a:lnTo>
                    <a:pt x="618109" y="832027"/>
                  </a:lnTo>
                  <a:lnTo>
                    <a:pt x="672579" y="831545"/>
                  </a:lnTo>
                  <a:lnTo>
                    <a:pt x="675081" y="831672"/>
                  </a:lnTo>
                  <a:lnTo>
                    <a:pt x="675500" y="831545"/>
                  </a:lnTo>
                  <a:lnTo>
                    <a:pt x="677646" y="830846"/>
                  </a:lnTo>
                  <a:lnTo>
                    <a:pt x="679665" y="829005"/>
                  </a:lnTo>
                  <a:lnTo>
                    <a:pt x="698246" y="812228"/>
                  </a:lnTo>
                  <a:lnTo>
                    <a:pt x="1265288" y="300672"/>
                  </a:lnTo>
                  <a:lnTo>
                    <a:pt x="1266520" y="298170"/>
                  </a:lnTo>
                  <a:lnTo>
                    <a:pt x="1266698" y="291833"/>
                  </a:lnTo>
                  <a:lnTo>
                    <a:pt x="1266748" y="289890"/>
                  </a:lnTo>
                  <a:close/>
                </a:path>
              </a:pathLst>
            </a:custGeom>
            <a:solidFill>
              <a:srgbClr val="253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81814" y="4419389"/>
              <a:ext cx="781050" cy="434975"/>
            </a:xfrm>
            <a:custGeom>
              <a:avLst/>
              <a:gdLst/>
              <a:ahLst/>
              <a:cxnLst/>
              <a:rect l="l" t="t" r="r" b="b"/>
              <a:pathLst>
                <a:path w="781050" h="434975">
                  <a:moveTo>
                    <a:pt x="144575" y="434801"/>
                  </a:moveTo>
                  <a:lnTo>
                    <a:pt x="98276" y="430167"/>
                  </a:lnTo>
                  <a:lnTo>
                    <a:pt x="50084" y="419912"/>
                  </a:lnTo>
                  <a:lnTo>
                    <a:pt x="0" y="404034"/>
                  </a:lnTo>
                  <a:lnTo>
                    <a:pt x="562188" y="0"/>
                  </a:lnTo>
                  <a:lnTo>
                    <a:pt x="780450" y="26494"/>
                  </a:lnTo>
                  <a:lnTo>
                    <a:pt x="231489" y="427216"/>
                  </a:lnTo>
                  <a:lnTo>
                    <a:pt x="188980" y="433817"/>
                  </a:lnTo>
                  <a:lnTo>
                    <a:pt x="144575" y="434801"/>
                  </a:lnTo>
                  <a:close/>
                </a:path>
              </a:pathLst>
            </a:custGeom>
            <a:solidFill>
              <a:srgbClr val="FFF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70653" y="4409299"/>
              <a:ext cx="802640" cy="455295"/>
            </a:xfrm>
            <a:custGeom>
              <a:avLst/>
              <a:gdLst/>
              <a:ahLst/>
              <a:cxnLst/>
              <a:rect l="l" t="t" r="r" b="b"/>
              <a:pathLst>
                <a:path w="802640" h="455295">
                  <a:moveTo>
                    <a:pt x="161217" y="454984"/>
                  </a:moveTo>
                  <a:lnTo>
                    <a:pt x="101934" y="449061"/>
                  </a:lnTo>
                  <a:lnTo>
                    <a:pt x="39889" y="434225"/>
                  </a:lnTo>
                  <a:lnTo>
                    <a:pt x="2660" y="421576"/>
                  </a:lnTo>
                  <a:lnTo>
                    <a:pt x="0" y="415910"/>
                  </a:lnTo>
                  <a:lnTo>
                    <a:pt x="2609" y="408666"/>
                  </a:lnTo>
                  <a:lnTo>
                    <a:pt x="4004" y="407010"/>
                  </a:lnTo>
                  <a:lnTo>
                    <a:pt x="5709" y="405871"/>
                  </a:lnTo>
                  <a:lnTo>
                    <a:pt x="569652" y="569"/>
                  </a:lnTo>
                  <a:lnTo>
                    <a:pt x="572132" y="0"/>
                  </a:lnTo>
                  <a:lnTo>
                    <a:pt x="574513" y="284"/>
                  </a:lnTo>
                  <a:lnTo>
                    <a:pt x="574727" y="284"/>
                  </a:lnTo>
                  <a:lnTo>
                    <a:pt x="740554" y="20413"/>
                  </a:lnTo>
                  <a:lnTo>
                    <a:pt x="575935" y="20413"/>
                  </a:lnTo>
                  <a:lnTo>
                    <a:pt x="32397" y="411045"/>
                  </a:lnTo>
                  <a:lnTo>
                    <a:pt x="84214" y="425409"/>
                  </a:lnTo>
                  <a:lnTo>
                    <a:pt x="133804" y="433426"/>
                  </a:lnTo>
                  <a:lnTo>
                    <a:pt x="161046" y="435162"/>
                  </a:lnTo>
                  <a:lnTo>
                    <a:pt x="262352" y="435162"/>
                  </a:lnTo>
                  <a:lnTo>
                    <a:pt x="247327" y="446129"/>
                  </a:lnTo>
                  <a:lnTo>
                    <a:pt x="246083" y="446673"/>
                  </a:lnTo>
                  <a:lnTo>
                    <a:pt x="244820" y="446957"/>
                  </a:lnTo>
                  <a:lnTo>
                    <a:pt x="217690" y="451897"/>
                  </a:lnTo>
                  <a:lnTo>
                    <a:pt x="189824" y="454571"/>
                  </a:lnTo>
                  <a:lnTo>
                    <a:pt x="161217" y="454984"/>
                  </a:lnTo>
                  <a:close/>
                </a:path>
                <a:path w="802640" h="455295">
                  <a:moveTo>
                    <a:pt x="574727" y="284"/>
                  </a:moveTo>
                  <a:lnTo>
                    <a:pt x="574513" y="284"/>
                  </a:lnTo>
                  <a:lnTo>
                    <a:pt x="574727" y="284"/>
                  </a:lnTo>
                  <a:close/>
                </a:path>
                <a:path w="802640" h="455295">
                  <a:moveTo>
                    <a:pt x="262352" y="435162"/>
                  </a:moveTo>
                  <a:lnTo>
                    <a:pt x="161046" y="435162"/>
                  </a:lnTo>
                  <a:lnTo>
                    <a:pt x="187584" y="434855"/>
                  </a:lnTo>
                  <a:lnTo>
                    <a:pt x="213411" y="432502"/>
                  </a:lnTo>
                  <a:lnTo>
                    <a:pt x="238517" y="428096"/>
                  </a:lnTo>
                  <a:lnTo>
                    <a:pt x="765492" y="43440"/>
                  </a:lnTo>
                  <a:lnTo>
                    <a:pt x="575935" y="20413"/>
                  </a:lnTo>
                  <a:lnTo>
                    <a:pt x="740554" y="20413"/>
                  </a:lnTo>
                  <a:lnTo>
                    <a:pt x="798198" y="27373"/>
                  </a:lnTo>
                  <a:lnTo>
                    <a:pt x="802074" y="32315"/>
                  </a:lnTo>
                  <a:lnTo>
                    <a:pt x="801069" y="40931"/>
                  </a:lnTo>
                  <a:lnTo>
                    <a:pt x="799256" y="43570"/>
                  </a:lnTo>
                  <a:lnTo>
                    <a:pt x="796723" y="45096"/>
                  </a:lnTo>
                  <a:lnTo>
                    <a:pt x="262352" y="435162"/>
                  </a:lnTo>
                  <a:close/>
                </a:path>
              </a:pathLst>
            </a:custGeom>
            <a:solidFill>
              <a:srgbClr val="2538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489120" y="5000603"/>
              <a:ext cx="317500" cy="1922780"/>
            </a:xfrm>
            <a:custGeom>
              <a:avLst/>
              <a:gdLst/>
              <a:ahLst/>
              <a:cxnLst/>
              <a:rect l="l" t="t" r="r" b="b"/>
              <a:pathLst>
                <a:path w="317500" h="1922779">
                  <a:moveTo>
                    <a:pt x="183293" y="1922702"/>
                  </a:moveTo>
                  <a:lnTo>
                    <a:pt x="138172" y="1920335"/>
                  </a:lnTo>
                  <a:lnTo>
                    <a:pt x="92859" y="1911232"/>
                  </a:lnTo>
                  <a:lnTo>
                    <a:pt x="47352" y="1895395"/>
                  </a:lnTo>
                  <a:lnTo>
                    <a:pt x="1653" y="1872825"/>
                  </a:lnTo>
                  <a:lnTo>
                    <a:pt x="0" y="0"/>
                  </a:lnTo>
                  <a:lnTo>
                    <a:pt x="41729" y="12578"/>
                  </a:lnTo>
                  <a:lnTo>
                    <a:pt x="86440" y="21778"/>
                  </a:lnTo>
                  <a:lnTo>
                    <a:pt x="134133" y="27600"/>
                  </a:lnTo>
                  <a:lnTo>
                    <a:pt x="184810" y="30045"/>
                  </a:lnTo>
                  <a:lnTo>
                    <a:pt x="238473" y="29115"/>
                  </a:lnTo>
                  <a:lnTo>
                    <a:pt x="295122" y="24812"/>
                  </a:lnTo>
                  <a:lnTo>
                    <a:pt x="317496" y="1889384"/>
                  </a:lnTo>
                  <a:lnTo>
                    <a:pt x="272955" y="1907228"/>
                  </a:lnTo>
                  <a:lnTo>
                    <a:pt x="228220" y="1918334"/>
                  </a:lnTo>
                  <a:lnTo>
                    <a:pt x="183293" y="1922702"/>
                  </a:lnTo>
                  <a:close/>
                </a:path>
              </a:pathLst>
            </a:custGeom>
            <a:solidFill>
              <a:srgbClr val="9870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193584" y="4420761"/>
              <a:ext cx="1795103" cy="25121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703558" y="1370328"/>
              <a:ext cx="1584441" cy="60769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254398" y="4415179"/>
              <a:ext cx="3648710" cy="2681605"/>
            </a:xfrm>
            <a:custGeom>
              <a:avLst/>
              <a:gdLst/>
              <a:ahLst/>
              <a:cxnLst/>
              <a:rect l="l" t="t" r="r" b="b"/>
              <a:pathLst>
                <a:path w="3648709" h="2681604">
                  <a:moveTo>
                    <a:pt x="3648595" y="2322512"/>
                  </a:moveTo>
                  <a:lnTo>
                    <a:pt x="3646119" y="2310231"/>
                  </a:lnTo>
                  <a:lnTo>
                    <a:pt x="3639362" y="2300211"/>
                  </a:lnTo>
                  <a:lnTo>
                    <a:pt x="3629329" y="2293455"/>
                  </a:lnTo>
                  <a:lnTo>
                    <a:pt x="3617049" y="2290978"/>
                  </a:lnTo>
                  <a:lnTo>
                    <a:pt x="3604755" y="2293455"/>
                  </a:lnTo>
                  <a:lnTo>
                    <a:pt x="3594735" y="2300211"/>
                  </a:lnTo>
                  <a:lnTo>
                    <a:pt x="3587978" y="2310231"/>
                  </a:lnTo>
                  <a:lnTo>
                    <a:pt x="3585502" y="2322512"/>
                  </a:lnTo>
                  <a:lnTo>
                    <a:pt x="3585502" y="2649829"/>
                  </a:lnTo>
                  <a:lnTo>
                    <a:pt x="3587978" y="2662110"/>
                  </a:lnTo>
                  <a:lnTo>
                    <a:pt x="3594735" y="2672130"/>
                  </a:lnTo>
                  <a:lnTo>
                    <a:pt x="3604755" y="2678887"/>
                  </a:lnTo>
                  <a:lnTo>
                    <a:pt x="3617049" y="2681363"/>
                  </a:lnTo>
                  <a:lnTo>
                    <a:pt x="3629329" y="2678887"/>
                  </a:lnTo>
                  <a:lnTo>
                    <a:pt x="3639362" y="2672130"/>
                  </a:lnTo>
                  <a:lnTo>
                    <a:pt x="3646119" y="2662110"/>
                  </a:lnTo>
                  <a:lnTo>
                    <a:pt x="3648595" y="2649829"/>
                  </a:lnTo>
                  <a:lnTo>
                    <a:pt x="3648595" y="2322512"/>
                  </a:lnTo>
                  <a:close/>
                </a:path>
                <a:path w="3648709" h="2681604">
                  <a:moveTo>
                    <a:pt x="3648595" y="285711"/>
                  </a:moveTo>
                  <a:lnTo>
                    <a:pt x="3644862" y="239420"/>
                  </a:lnTo>
                  <a:lnTo>
                    <a:pt x="3634054" y="195491"/>
                  </a:lnTo>
                  <a:lnTo>
                    <a:pt x="3616782" y="154520"/>
                  </a:lnTo>
                  <a:lnTo>
                    <a:pt x="3593617" y="117081"/>
                  </a:lnTo>
                  <a:lnTo>
                    <a:pt x="3565144" y="83781"/>
                  </a:lnTo>
                  <a:lnTo>
                    <a:pt x="3531971" y="55194"/>
                  </a:lnTo>
                  <a:lnTo>
                    <a:pt x="3494684" y="31940"/>
                  </a:lnTo>
                  <a:lnTo>
                    <a:pt x="3453866" y="14592"/>
                  </a:lnTo>
                  <a:lnTo>
                    <a:pt x="3410115" y="3746"/>
                  </a:lnTo>
                  <a:lnTo>
                    <a:pt x="3364014" y="0"/>
                  </a:lnTo>
                  <a:lnTo>
                    <a:pt x="284543" y="0"/>
                  </a:lnTo>
                  <a:lnTo>
                    <a:pt x="238455" y="3759"/>
                  </a:lnTo>
                  <a:lnTo>
                    <a:pt x="194703" y="14592"/>
                  </a:lnTo>
                  <a:lnTo>
                    <a:pt x="153898" y="31953"/>
                  </a:lnTo>
                  <a:lnTo>
                    <a:pt x="116611" y="55206"/>
                  </a:lnTo>
                  <a:lnTo>
                    <a:pt x="83439" y="83794"/>
                  </a:lnTo>
                  <a:lnTo>
                    <a:pt x="54978" y="117094"/>
                  </a:lnTo>
                  <a:lnTo>
                    <a:pt x="31813" y="154533"/>
                  </a:lnTo>
                  <a:lnTo>
                    <a:pt x="14528" y="195503"/>
                  </a:lnTo>
                  <a:lnTo>
                    <a:pt x="3733" y="239433"/>
                  </a:lnTo>
                  <a:lnTo>
                    <a:pt x="0" y="285711"/>
                  </a:lnTo>
                  <a:lnTo>
                    <a:pt x="0" y="2649829"/>
                  </a:lnTo>
                  <a:lnTo>
                    <a:pt x="2476" y="2662110"/>
                  </a:lnTo>
                  <a:lnTo>
                    <a:pt x="9232" y="2672130"/>
                  </a:lnTo>
                  <a:lnTo>
                    <a:pt x="19253" y="2678887"/>
                  </a:lnTo>
                  <a:lnTo>
                    <a:pt x="31546" y="2681363"/>
                  </a:lnTo>
                  <a:lnTo>
                    <a:pt x="43827" y="2678887"/>
                  </a:lnTo>
                  <a:lnTo>
                    <a:pt x="53860" y="2672130"/>
                  </a:lnTo>
                  <a:lnTo>
                    <a:pt x="60617" y="2662110"/>
                  </a:lnTo>
                  <a:lnTo>
                    <a:pt x="63093" y="2649829"/>
                  </a:lnTo>
                  <a:lnTo>
                    <a:pt x="63093" y="285711"/>
                  </a:lnTo>
                  <a:lnTo>
                    <a:pt x="67589" y="240893"/>
                  </a:lnTo>
                  <a:lnTo>
                    <a:pt x="80518" y="199136"/>
                  </a:lnTo>
                  <a:lnTo>
                    <a:pt x="100952" y="161315"/>
                  </a:lnTo>
                  <a:lnTo>
                    <a:pt x="128016" y="128358"/>
                  </a:lnTo>
                  <a:lnTo>
                    <a:pt x="160807" y="101142"/>
                  </a:lnTo>
                  <a:lnTo>
                    <a:pt x="198424" y="80594"/>
                  </a:lnTo>
                  <a:lnTo>
                    <a:pt x="239966" y="67602"/>
                  </a:lnTo>
                  <a:lnTo>
                    <a:pt x="284543" y="63080"/>
                  </a:lnTo>
                  <a:lnTo>
                    <a:pt x="3364014" y="63080"/>
                  </a:lnTo>
                  <a:lnTo>
                    <a:pt x="3408603" y="67602"/>
                  </a:lnTo>
                  <a:lnTo>
                    <a:pt x="3450158" y="80594"/>
                  </a:lnTo>
                  <a:lnTo>
                    <a:pt x="3487775" y="101142"/>
                  </a:lnTo>
                  <a:lnTo>
                    <a:pt x="3520567" y="128358"/>
                  </a:lnTo>
                  <a:lnTo>
                    <a:pt x="3547630" y="161315"/>
                  </a:lnTo>
                  <a:lnTo>
                    <a:pt x="3568065" y="199136"/>
                  </a:lnTo>
                  <a:lnTo>
                    <a:pt x="3580993" y="240893"/>
                  </a:lnTo>
                  <a:lnTo>
                    <a:pt x="3585502" y="285711"/>
                  </a:lnTo>
                  <a:lnTo>
                    <a:pt x="3585502" y="1299845"/>
                  </a:lnTo>
                  <a:lnTo>
                    <a:pt x="3587978" y="1312125"/>
                  </a:lnTo>
                  <a:lnTo>
                    <a:pt x="3594735" y="1322146"/>
                  </a:lnTo>
                  <a:lnTo>
                    <a:pt x="3604755" y="1328902"/>
                  </a:lnTo>
                  <a:lnTo>
                    <a:pt x="3617049" y="1331379"/>
                  </a:lnTo>
                  <a:lnTo>
                    <a:pt x="3629329" y="1328902"/>
                  </a:lnTo>
                  <a:lnTo>
                    <a:pt x="3639362" y="1322146"/>
                  </a:lnTo>
                  <a:lnTo>
                    <a:pt x="3646119" y="1312125"/>
                  </a:lnTo>
                  <a:lnTo>
                    <a:pt x="3648595" y="1299845"/>
                  </a:lnTo>
                  <a:lnTo>
                    <a:pt x="3648595" y="285711"/>
                  </a:lnTo>
                  <a:close/>
                </a:path>
              </a:pathLst>
            </a:custGeom>
            <a:solidFill>
              <a:srgbClr val="4D72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22853" y="7065007"/>
              <a:ext cx="3912235" cy="409575"/>
            </a:xfrm>
            <a:custGeom>
              <a:avLst/>
              <a:gdLst/>
              <a:ahLst/>
              <a:cxnLst/>
              <a:rect l="l" t="t" r="r" b="b"/>
              <a:pathLst>
                <a:path w="3912234" h="409575">
                  <a:moveTo>
                    <a:pt x="3911689" y="408999"/>
                  </a:moveTo>
                  <a:lnTo>
                    <a:pt x="0" y="408999"/>
                  </a:lnTo>
                  <a:lnTo>
                    <a:pt x="0" y="0"/>
                  </a:lnTo>
                  <a:lnTo>
                    <a:pt x="3911689" y="0"/>
                  </a:lnTo>
                  <a:lnTo>
                    <a:pt x="3911689" y="408999"/>
                  </a:lnTo>
                  <a:close/>
                </a:path>
              </a:pathLst>
            </a:custGeom>
            <a:solidFill>
              <a:srgbClr val="7797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661648" y="4415179"/>
              <a:ext cx="2905760" cy="1658620"/>
            </a:xfrm>
            <a:custGeom>
              <a:avLst/>
              <a:gdLst/>
              <a:ahLst/>
              <a:cxnLst/>
              <a:rect l="l" t="t" r="r" b="b"/>
              <a:pathLst>
                <a:path w="2905759" h="1658620">
                  <a:moveTo>
                    <a:pt x="63093" y="31546"/>
                  </a:moveTo>
                  <a:lnTo>
                    <a:pt x="60617" y="19265"/>
                  </a:lnTo>
                  <a:lnTo>
                    <a:pt x="53860" y="9245"/>
                  </a:lnTo>
                  <a:lnTo>
                    <a:pt x="43840" y="2489"/>
                  </a:lnTo>
                  <a:lnTo>
                    <a:pt x="31546" y="0"/>
                  </a:lnTo>
                  <a:lnTo>
                    <a:pt x="19265" y="2489"/>
                  </a:lnTo>
                  <a:lnTo>
                    <a:pt x="9232" y="9245"/>
                  </a:lnTo>
                  <a:lnTo>
                    <a:pt x="2476" y="19265"/>
                  </a:lnTo>
                  <a:lnTo>
                    <a:pt x="0" y="31546"/>
                  </a:lnTo>
                  <a:lnTo>
                    <a:pt x="0" y="1626857"/>
                  </a:lnTo>
                  <a:lnTo>
                    <a:pt x="2476" y="1639138"/>
                  </a:lnTo>
                  <a:lnTo>
                    <a:pt x="9232" y="1649158"/>
                  </a:lnTo>
                  <a:lnTo>
                    <a:pt x="19265" y="1655914"/>
                  </a:lnTo>
                  <a:lnTo>
                    <a:pt x="31546" y="1658391"/>
                  </a:lnTo>
                  <a:lnTo>
                    <a:pt x="43840" y="1655914"/>
                  </a:lnTo>
                  <a:lnTo>
                    <a:pt x="53860" y="1649158"/>
                  </a:lnTo>
                  <a:lnTo>
                    <a:pt x="60617" y="1639138"/>
                  </a:lnTo>
                  <a:lnTo>
                    <a:pt x="63093" y="1626857"/>
                  </a:lnTo>
                  <a:lnTo>
                    <a:pt x="63093" y="31546"/>
                  </a:lnTo>
                  <a:close/>
                </a:path>
                <a:path w="2905759" h="1658620">
                  <a:moveTo>
                    <a:pt x="755840" y="31546"/>
                  </a:moveTo>
                  <a:lnTo>
                    <a:pt x="753364" y="19265"/>
                  </a:lnTo>
                  <a:lnTo>
                    <a:pt x="746607" y="9245"/>
                  </a:lnTo>
                  <a:lnTo>
                    <a:pt x="736587" y="2489"/>
                  </a:lnTo>
                  <a:lnTo>
                    <a:pt x="724293" y="0"/>
                  </a:lnTo>
                  <a:lnTo>
                    <a:pt x="712012" y="2489"/>
                  </a:lnTo>
                  <a:lnTo>
                    <a:pt x="701979" y="9245"/>
                  </a:lnTo>
                  <a:lnTo>
                    <a:pt x="695223" y="19265"/>
                  </a:lnTo>
                  <a:lnTo>
                    <a:pt x="692746" y="31546"/>
                  </a:lnTo>
                  <a:lnTo>
                    <a:pt x="692746" y="1626857"/>
                  </a:lnTo>
                  <a:lnTo>
                    <a:pt x="695223" y="1639138"/>
                  </a:lnTo>
                  <a:lnTo>
                    <a:pt x="701979" y="1649158"/>
                  </a:lnTo>
                  <a:lnTo>
                    <a:pt x="712012" y="1655914"/>
                  </a:lnTo>
                  <a:lnTo>
                    <a:pt x="724293" y="1658391"/>
                  </a:lnTo>
                  <a:lnTo>
                    <a:pt x="736587" y="1655914"/>
                  </a:lnTo>
                  <a:lnTo>
                    <a:pt x="746607" y="1649158"/>
                  </a:lnTo>
                  <a:lnTo>
                    <a:pt x="753364" y="1639138"/>
                  </a:lnTo>
                  <a:lnTo>
                    <a:pt x="755840" y="1626857"/>
                  </a:lnTo>
                  <a:lnTo>
                    <a:pt x="755840" y="31546"/>
                  </a:lnTo>
                  <a:close/>
                </a:path>
                <a:path w="2905759" h="1658620">
                  <a:moveTo>
                    <a:pt x="1448587" y="31546"/>
                  </a:moveTo>
                  <a:lnTo>
                    <a:pt x="1446110" y="19265"/>
                  </a:lnTo>
                  <a:lnTo>
                    <a:pt x="1439354" y="9245"/>
                  </a:lnTo>
                  <a:lnTo>
                    <a:pt x="1429334" y="2489"/>
                  </a:lnTo>
                  <a:lnTo>
                    <a:pt x="1417040" y="0"/>
                  </a:lnTo>
                  <a:lnTo>
                    <a:pt x="1404759" y="2489"/>
                  </a:lnTo>
                  <a:lnTo>
                    <a:pt x="1394726" y="9245"/>
                  </a:lnTo>
                  <a:lnTo>
                    <a:pt x="1387970" y="19265"/>
                  </a:lnTo>
                  <a:lnTo>
                    <a:pt x="1385493" y="31546"/>
                  </a:lnTo>
                  <a:lnTo>
                    <a:pt x="1385493" y="1626857"/>
                  </a:lnTo>
                  <a:lnTo>
                    <a:pt x="1387970" y="1639138"/>
                  </a:lnTo>
                  <a:lnTo>
                    <a:pt x="1394726" y="1649158"/>
                  </a:lnTo>
                  <a:lnTo>
                    <a:pt x="1404759" y="1655914"/>
                  </a:lnTo>
                  <a:lnTo>
                    <a:pt x="1417040" y="1658391"/>
                  </a:lnTo>
                  <a:lnTo>
                    <a:pt x="1429334" y="1655914"/>
                  </a:lnTo>
                  <a:lnTo>
                    <a:pt x="1439354" y="1649158"/>
                  </a:lnTo>
                  <a:lnTo>
                    <a:pt x="1446110" y="1639138"/>
                  </a:lnTo>
                  <a:lnTo>
                    <a:pt x="1448587" y="1626857"/>
                  </a:lnTo>
                  <a:lnTo>
                    <a:pt x="1448587" y="31546"/>
                  </a:lnTo>
                  <a:close/>
                </a:path>
                <a:path w="2905759" h="1658620">
                  <a:moveTo>
                    <a:pt x="2141334" y="31546"/>
                  </a:moveTo>
                  <a:lnTo>
                    <a:pt x="2138857" y="19265"/>
                  </a:lnTo>
                  <a:lnTo>
                    <a:pt x="2132101" y="9245"/>
                  </a:lnTo>
                  <a:lnTo>
                    <a:pt x="2122081" y="2489"/>
                  </a:lnTo>
                  <a:lnTo>
                    <a:pt x="2109787" y="0"/>
                  </a:lnTo>
                  <a:lnTo>
                    <a:pt x="2097506" y="2489"/>
                  </a:lnTo>
                  <a:lnTo>
                    <a:pt x="2087473" y="9245"/>
                  </a:lnTo>
                  <a:lnTo>
                    <a:pt x="2080717" y="19265"/>
                  </a:lnTo>
                  <a:lnTo>
                    <a:pt x="2078240" y="31546"/>
                  </a:lnTo>
                  <a:lnTo>
                    <a:pt x="2078240" y="1626857"/>
                  </a:lnTo>
                  <a:lnTo>
                    <a:pt x="2080717" y="1639138"/>
                  </a:lnTo>
                  <a:lnTo>
                    <a:pt x="2087473" y="1649158"/>
                  </a:lnTo>
                  <a:lnTo>
                    <a:pt x="2097506" y="1655914"/>
                  </a:lnTo>
                  <a:lnTo>
                    <a:pt x="2109787" y="1658391"/>
                  </a:lnTo>
                  <a:lnTo>
                    <a:pt x="2122081" y="1655914"/>
                  </a:lnTo>
                  <a:lnTo>
                    <a:pt x="2132101" y="1649158"/>
                  </a:lnTo>
                  <a:lnTo>
                    <a:pt x="2138857" y="1639138"/>
                  </a:lnTo>
                  <a:lnTo>
                    <a:pt x="2141334" y="1626857"/>
                  </a:lnTo>
                  <a:lnTo>
                    <a:pt x="2141334" y="31546"/>
                  </a:lnTo>
                  <a:close/>
                </a:path>
                <a:path w="2905759" h="1658620">
                  <a:moveTo>
                    <a:pt x="2905214" y="1591665"/>
                  </a:moveTo>
                  <a:lnTo>
                    <a:pt x="2548064" y="24511"/>
                  </a:lnTo>
                  <a:lnTo>
                    <a:pt x="2522740" y="482"/>
                  </a:lnTo>
                  <a:lnTo>
                    <a:pt x="2510269" y="825"/>
                  </a:lnTo>
                  <a:lnTo>
                    <a:pt x="2498852" y="5981"/>
                  </a:lnTo>
                  <a:lnTo>
                    <a:pt x="2490584" y="14808"/>
                  </a:lnTo>
                  <a:lnTo>
                    <a:pt x="2486241" y="26085"/>
                  </a:lnTo>
                  <a:lnTo>
                    <a:pt x="2486571" y="38608"/>
                  </a:lnTo>
                  <a:lnTo>
                    <a:pt x="2843390" y="1593240"/>
                  </a:lnTo>
                  <a:lnTo>
                    <a:pt x="2874111" y="1617713"/>
                  </a:lnTo>
                  <a:lnTo>
                    <a:pt x="2881185" y="1616925"/>
                  </a:lnTo>
                  <a:lnTo>
                    <a:pt x="2892590" y="1611769"/>
                  </a:lnTo>
                  <a:lnTo>
                    <a:pt x="2900857" y="1602943"/>
                  </a:lnTo>
                  <a:lnTo>
                    <a:pt x="2905214" y="1591665"/>
                  </a:lnTo>
                  <a:close/>
                </a:path>
              </a:pathLst>
            </a:custGeom>
            <a:solidFill>
              <a:srgbClr val="4D72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346340" y="5995157"/>
              <a:ext cx="488950" cy="491490"/>
            </a:xfrm>
            <a:custGeom>
              <a:avLst/>
              <a:gdLst/>
              <a:ahLst/>
              <a:cxnLst/>
              <a:rect l="l" t="t" r="r" b="b"/>
              <a:pathLst>
                <a:path w="488950" h="491489">
                  <a:moveTo>
                    <a:pt x="249307" y="490969"/>
                  </a:moveTo>
                  <a:lnTo>
                    <a:pt x="201548" y="487238"/>
                  </a:lnTo>
                  <a:lnTo>
                    <a:pt x="156183" y="474439"/>
                  </a:lnTo>
                  <a:lnTo>
                    <a:pt x="114382" y="453314"/>
                  </a:lnTo>
                  <a:lnTo>
                    <a:pt x="77313" y="424606"/>
                  </a:lnTo>
                  <a:lnTo>
                    <a:pt x="46145" y="389058"/>
                  </a:lnTo>
                  <a:lnTo>
                    <a:pt x="22044" y="347413"/>
                  </a:lnTo>
                  <a:lnTo>
                    <a:pt x="5234" y="296628"/>
                  </a:lnTo>
                  <a:lnTo>
                    <a:pt x="0" y="241665"/>
                  </a:lnTo>
                  <a:lnTo>
                    <a:pt x="5140" y="195285"/>
                  </a:lnTo>
                  <a:lnTo>
                    <a:pt x="18716" y="151329"/>
                  </a:lnTo>
                  <a:lnTo>
                    <a:pt x="40052" y="110891"/>
                  </a:lnTo>
                  <a:lnTo>
                    <a:pt x="68471" y="75065"/>
                  </a:lnTo>
                  <a:lnTo>
                    <a:pt x="103297" y="44945"/>
                  </a:lnTo>
                  <a:lnTo>
                    <a:pt x="143852" y="21625"/>
                  </a:lnTo>
                  <a:lnTo>
                    <a:pt x="189461" y="6197"/>
                  </a:lnTo>
                  <a:lnTo>
                    <a:pt x="238580" y="0"/>
                  </a:lnTo>
                  <a:lnTo>
                    <a:pt x="286490" y="3620"/>
                  </a:lnTo>
                  <a:lnTo>
                    <a:pt x="332011" y="16325"/>
                  </a:lnTo>
                  <a:lnTo>
                    <a:pt x="373965" y="37377"/>
                  </a:lnTo>
                  <a:lnTo>
                    <a:pt x="411173" y="66042"/>
                  </a:lnTo>
                  <a:lnTo>
                    <a:pt x="442455" y="101584"/>
                  </a:lnTo>
                  <a:lnTo>
                    <a:pt x="466631" y="143267"/>
                  </a:lnTo>
                  <a:lnTo>
                    <a:pt x="482523" y="190358"/>
                  </a:lnTo>
                  <a:lnTo>
                    <a:pt x="488738" y="239693"/>
                  </a:lnTo>
                  <a:lnTo>
                    <a:pt x="485160" y="287813"/>
                  </a:lnTo>
                  <a:lnTo>
                    <a:pt x="472525" y="333531"/>
                  </a:lnTo>
                  <a:lnTo>
                    <a:pt x="451568" y="375661"/>
                  </a:lnTo>
                  <a:lnTo>
                    <a:pt x="423026" y="413016"/>
                  </a:lnTo>
                  <a:lnTo>
                    <a:pt x="387634" y="444411"/>
                  </a:lnTo>
                  <a:lnTo>
                    <a:pt x="346127" y="468658"/>
                  </a:lnTo>
                  <a:lnTo>
                    <a:pt x="299241" y="484573"/>
                  </a:lnTo>
                  <a:lnTo>
                    <a:pt x="249307" y="490969"/>
                  </a:lnTo>
                  <a:close/>
                </a:path>
              </a:pathLst>
            </a:custGeom>
            <a:solidFill>
              <a:srgbClr val="F177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834217" y="6042035"/>
              <a:ext cx="489584" cy="491490"/>
            </a:xfrm>
            <a:custGeom>
              <a:avLst/>
              <a:gdLst/>
              <a:ahLst/>
              <a:cxnLst/>
              <a:rect l="l" t="t" r="r" b="b"/>
              <a:pathLst>
                <a:path w="489584" h="491490">
                  <a:moveTo>
                    <a:pt x="244480" y="490989"/>
                  </a:moveTo>
                  <a:lnTo>
                    <a:pt x="195211" y="486008"/>
                  </a:lnTo>
                  <a:lnTo>
                    <a:pt x="149320" y="471723"/>
                  </a:lnTo>
                  <a:lnTo>
                    <a:pt x="107792" y="449116"/>
                  </a:lnTo>
                  <a:lnTo>
                    <a:pt x="71609" y="419169"/>
                  </a:lnTo>
                  <a:lnTo>
                    <a:pt x="41755" y="382867"/>
                  </a:lnTo>
                  <a:lnTo>
                    <a:pt x="19213" y="341191"/>
                  </a:lnTo>
                  <a:lnTo>
                    <a:pt x="4967" y="295125"/>
                  </a:lnTo>
                  <a:lnTo>
                    <a:pt x="0" y="242498"/>
                  </a:lnTo>
                  <a:lnTo>
                    <a:pt x="5458" y="193600"/>
                  </a:lnTo>
                  <a:lnTo>
                    <a:pt x="20011" y="148068"/>
                  </a:lnTo>
                  <a:lnTo>
                    <a:pt x="42697" y="106874"/>
                  </a:lnTo>
                  <a:lnTo>
                    <a:pt x="72555" y="70991"/>
                  </a:lnTo>
                  <a:lnTo>
                    <a:pt x="108623" y="41390"/>
                  </a:lnTo>
                  <a:lnTo>
                    <a:pt x="149941" y="19043"/>
                  </a:lnTo>
                  <a:lnTo>
                    <a:pt x="195547" y="4922"/>
                  </a:lnTo>
                  <a:lnTo>
                    <a:pt x="244480" y="0"/>
                  </a:lnTo>
                  <a:lnTo>
                    <a:pt x="293750" y="4993"/>
                  </a:lnTo>
                  <a:lnTo>
                    <a:pt x="339640" y="19314"/>
                  </a:lnTo>
                  <a:lnTo>
                    <a:pt x="381169" y="41972"/>
                  </a:lnTo>
                  <a:lnTo>
                    <a:pt x="417352" y="71977"/>
                  </a:lnTo>
                  <a:lnTo>
                    <a:pt x="447206" y="108337"/>
                  </a:lnTo>
                  <a:lnTo>
                    <a:pt x="469747" y="150063"/>
                  </a:lnTo>
                  <a:lnTo>
                    <a:pt x="483993" y="196165"/>
                  </a:lnTo>
                  <a:lnTo>
                    <a:pt x="488961" y="245652"/>
                  </a:lnTo>
                  <a:lnTo>
                    <a:pt x="484163" y="294232"/>
                  </a:lnTo>
                  <a:lnTo>
                    <a:pt x="470393" y="339545"/>
                  </a:lnTo>
                  <a:lnTo>
                    <a:pt x="448586" y="380660"/>
                  </a:lnTo>
                  <a:lnTo>
                    <a:pt x="419678" y="416646"/>
                  </a:lnTo>
                  <a:lnTo>
                    <a:pt x="384604" y="446572"/>
                  </a:lnTo>
                  <a:lnTo>
                    <a:pt x="344298" y="469506"/>
                  </a:lnTo>
                  <a:lnTo>
                    <a:pt x="299697" y="484517"/>
                  </a:lnTo>
                  <a:lnTo>
                    <a:pt x="244480" y="490989"/>
                  </a:lnTo>
                  <a:close/>
                </a:path>
              </a:pathLst>
            </a:custGeom>
            <a:solidFill>
              <a:srgbClr val="F6D9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526965" y="6042035"/>
              <a:ext cx="489584" cy="491490"/>
            </a:xfrm>
            <a:custGeom>
              <a:avLst/>
              <a:gdLst/>
              <a:ahLst/>
              <a:cxnLst/>
              <a:rect l="l" t="t" r="r" b="b"/>
              <a:pathLst>
                <a:path w="489584" h="491490">
                  <a:moveTo>
                    <a:pt x="251105" y="490989"/>
                  </a:moveTo>
                  <a:lnTo>
                    <a:pt x="244480" y="490989"/>
                  </a:lnTo>
                  <a:lnTo>
                    <a:pt x="197347" y="486445"/>
                  </a:lnTo>
                  <a:lnTo>
                    <a:pt x="153278" y="473384"/>
                  </a:lnTo>
                  <a:lnTo>
                    <a:pt x="113120" y="452658"/>
                  </a:lnTo>
                  <a:lnTo>
                    <a:pt x="77721" y="425121"/>
                  </a:lnTo>
                  <a:lnTo>
                    <a:pt x="47925" y="391628"/>
                  </a:lnTo>
                  <a:lnTo>
                    <a:pt x="24581" y="353031"/>
                  </a:lnTo>
                  <a:lnTo>
                    <a:pt x="8534" y="310184"/>
                  </a:lnTo>
                  <a:lnTo>
                    <a:pt x="630" y="263942"/>
                  </a:lnTo>
                  <a:lnTo>
                    <a:pt x="0" y="245652"/>
                  </a:lnTo>
                  <a:lnTo>
                    <a:pt x="4967" y="196165"/>
                  </a:lnTo>
                  <a:lnTo>
                    <a:pt x="19213" y="150063"/>
                  </a:lnTo>
                  <a:lnTo>
                    <a:pt x="41755" y="108337"/>
                  </a:lnTo>
                  <a:lnTo>
                    <a:pt x="71609" y="71977"/>
                  </a:lnTo>
                  <a:lnTo>
                    <a:pt x="107792" y="41972"/>
                  </a:lnTo>
                  <a:lnTo>
                    <a:pt x="149320" y="19314"/>
                  </a:lnTo>
                  <a:lnTo>
                    <a:pt x="195211" y="4993"/>
                  </a:lnTo>
                  <a:lnTo>
                    <a:pt x="244480" y="0"/>
                  </a:lnTo>
                  <a:lnTo>
                    <a:pt x="293750" y="4993"/>
                  </a:lnTo>
                  <a:lnTo>
                    <a:pt x="339640" y="19314"/>
                  </a:lnTo>
                  <a:lnTo>
                    <a:pt x="381169" y="41972"/>
                  </a:lnTo>
                  <a:lnTo>
                    <a:pt x="417352" y="71977"/>
                  </a:lnTo>
                  <a:lnTo>
                    <a:pt x="447206" y="108337"/>
                  </a:lnTo>
                  <a:lnTo>
                    <a:pt x="469747" y="150063"/>
                  </a:lnTo>
                  <a:lnTo>
                    <a:pt x="483993" y="196165"/>
                  </a:lnTo>
                  <a:lnTo>
                    <a:pt x="488961" y="245652"/>
                  </a:lnTo>
                  <a:lnTo>
                    <a:pt x="484233" y="293908"/>
                  </a:lnTo>
                  <a:lnTo>
                    <a:pt x="470659" y="338969"/>
                  </a:lnTo>
                  <a:lnTo>
                    <a:pt x="449152" y="379912"/>
                  </a:lnTo>
                  <a:lnTo>
                    <a:pt x="420624" y="415819"/>
                  </a:lnTo>
                  <a:lnTo>
                    <a:pt x="385990" y="445768"/>
                  </a:lnTo>
                  <a:lnTo>
                    <a:pt x="346161" y="468841"/>
                  </a:lnTo>
                  <a:lnTo>
                    <a:pt x="302052" y="484116"/>
                  </a:lnTo>
                  <a:lnTo>
                    <a:pt x="251105" y="490989"/>
                  </a:lnTo>
                  <a:close/>
                </a:path>
              </a:pathLst>
            </a:custGeom>
            <a:solidFill>
              <a:srgbClr val="3393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141469" y="6042035"/>
              <a:ext cx="489584" cy="491490"/>
            </a:xfrm>
            <a:custGeom>
              <a:avLst/>
              <a:gdLst/>
              <a:ahLst/>
              <a:cxnLst/>
              <a:rect l="l" t="t" r="r" b="b"/>
              <a:pathLst>
                <a:path w="489584" h="491490">
                  <a:moveTo>
                    <a:pt x="244480" y="490989"/>
                  </a:moveTo>
                  <a:lnTo>
                    <a:pt x="195211" y="486008"/>
                  </a:lnTo>
                  <a:lnTo>
                    <a:pt x="149320" y="471723"/>
                  </a:lnTo>
                  <a:lnTo>
                    <a:pt x="107792" y="449116"/>
                  </a:lnTo>
                  <a:lnTo>
                    <a:pt x="71609" y="419169"/>
                  </a:lnTo>
                  <a:lnTo>
                    <a:pt x="41755" y="382867"/>
                  </a:lnTo>
                  <a:lnTo>
                    <a:pt x="19213" y="341191"/>
                  </a:lnTo>
                  <a:lnTo>
                    <a:pt x="4967" y="295125"/>
                  </a:lnTo>
                  <a:lnTo>
                    <a:pt x="0" y="245652"/>
                  </a:lnTo>
                  <a:lnTo>
                    <a:pt x="315" y="232723"/>
                  </a:lnTo>
                  <a:lnTo>
                    <a:pt x="8848" y="180381"/>
                  </a:lnTo>
                  <a:lnTo>
                    <a:pt x="24891" y="137691"/>
                  </a:lnTo>
                  <a:lnTo>
                    <a:pt x="48224" y="99206"/>
                  </a:lnTo>
                  <a:lnTo>
                    <a:pt x="77997" y="65788"/>
                  </a:lnTo>
                  <a:lnTo>
                    <a:pt x="113359" y="38297"/>
                  </a:lnTo>
                  <a:lnTo>
                    <a:pt x="153460" y="17595"/>
                  </a:lnTo>
                  <a:lnTo>
                    <a:pt x="197451" y="4542"/>
                  </a:lnTo>
                  <a:lnTo>
                    <a:pt x="244480" y="0"/>
                  </a:lnTo>
                  <a:lnTo>
                    <a:pt x="293750" y="4993"/>
                  </a:lnTo>
                  <a:lnTo>
                    <a:pt x="339640" y="19314"/>
                  </a:lnTo>
                  <a:lnTo>
                    <a:pt x="381169" y="41972"/>
                  </a:lnTo>
                  <a:lnTo>
                    <a:pt x="417352" y="71977"/>
                  </a:lnTo>
                  <a:lnTo>
                    <a:pt x="447206" y="108337"/>
                  </a:lnTo>
                  <a:lnTo>
                    <a:pt x="469747" y="150063"/>
                  </a:lnTo>
                  <a:lnTo>
                    <a:pt x="483993" y="196165"/>
                  </a:lnTo>
                  <a:lnTo>
                    <a:pt x="488961" y="245652"/>
                  </a:lnTo>
                  <a:lnTo>
                    <a:pt x="483637" y="296882"/>
                  </a:lnTo>
                  <a:lnTo>
                    <a:pt x="468392" y="344421"/>
                  </a:lnTo>
                  <a:lnTo>
                    <a:pt x="444313" y="387167"/>
                  </a:lnTo>
                  <a:lnTo>
                    <a:pt x="412485" y="424016"/>
                  </a:lnTo>
                  <a:lnTo>
                    <a:pt x="373998" y="453865"/>
                  </a:lnTo>
                  <a:lnTo>
                    <a:pt x="329936" y="475611"/>
                  </a:lnTo>
                  <a:lnTo>
                    <a:pt x="281389" y="488151"/>
                  </a:lnTo>
                  <a:lnTo>
                    <a:pt x="244480" y="490989"/>
                  </a:lnTo>
                  <a:close/>
                </a:path>
              </a:pathLst>
            </a:custGeom>
            <a:solidFill>
              <a:srgbClr val="F479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48722" y="6042035"/>
              <a:ext cx="489584" cy="491490"/>
            </a:xfrm>
            <a:custGeom>
              <a:avLst/>
              <a:gdLst/>
              <a:ahLst/>
              <a:cxnLst/>
              <a:rect l="l" t="t" r="r" b="b"/>
              <a:pathLst>
                <a:path w="489584" h="491490">
                  <a:moveTo>
                    <a:pt x="244480" y="490989"/>
                  </a:moveTo>
                  <a:lnTo>
                    <a:pt x="195211" y="486008"/>
                  </a:lnTo>
                  <a:lnTo>
                    <a:pt x="149320" y="471723"/>
                  </a:lnTo>
                  <a:lnTo>
                    <a:pt x="107792" y="449116"/>
                  </a:lnTo>
                  <a:lnTo>
                    <a:pt x="71609" y="419169"/>
                  </a:lnTo>
                  <a:lnTo>
                    <a:pt x="41755" y="382867"/>
                  </a:lnTo>
                  <a:lnTo>
                    <a:pt x="19213" y="341191"/>
                  </a:lnTo>
                  <a:lnTo>
                    <a:pt x="4967" y="295125"/>
                  </a:lnTo>
                  <a:lnTo>
                    <a:pt x="0" y="245652"/>
                  </a:lnTo>
                  <a:lnTo>
                    <a:pt x="315" y="229254"/>
                  </a:lnTo>
                  <a:lnTo>
                    <a:pt x="10043" y="175975"/>
                  </a:lnTo>
                  <a:lnTo>
                    <a:pt x="26621" y="134232"/>
                  </a:lnTo>
                  <a:lnTo>
                    <a:pt x="50186" y="96650"/>
                  </a:lnTo>
                  <a:lnTo>
                    <a:pt x="79929" y="64054"/>
                  </a:lnTo>
                  <a:lnTo>
                    <a:pt x="115039" y="37266"/>
                  </a:lnTo>
                  <a:lnTo>
                    <a:pt x="154707" y="17112"/>
                  </a:lnTo>
                  <a:lnTo>
                    <a:pt x="198124" y="4415"/>
                  </a:lnTo>
                  <a:lnTo>
                    <a:pt x="244480" y="0"/>
                  </a:lnTo>
                  <a:lnTo>
                    <a:pt x="293750" y="4993"/>
                  </a:lnTo>
                  <a:lnTo>
                    <a:pt x="339640" y="19314"/>
                  </a:lnTo>
                  <a:lnTo>
                    <a:pt x="381169" y="41972"/>
                  </a:lnTo>
                  <a:lnTo>
                    <a:pt x="417352" y="71977"/>
                  </a:lnTo>
                  <a:lnTo>
                    <a:pt x="447206" y="108337"/>
                  </a:lnTo>
                  <a:lnTo>
                    <a:pt x="469747" y="150063"/>
                  </a:lnTo>
                  <a:lnTo>
                    <a:pt x="483993" y="196165"/>
                  </a:lnTo>
                  <a:lnTo>
                    <a:pt x="488961" y="245652"/>
                  </a:lnTo>
                  <a:lnTo>
                    <a:pt x="484264" y="293808"/>
                  </a:lnTo>
                  <a:lnTo>
                    <a:pt x="470776" y="338754"/>
                  </a:lnTo>
                  <a:lnTo>
                    <a:pt x="449403" y="379596"/>
                  </a:lnTo>
                  <a:lnTo>
                    <a:pt x="421050" y="415441"/>
                  </a:lnTo>
                  <a:lnTo>
                    <a:pt x="386621" y="445393"/>
                  </a:lnTo>
                  <a:lnTo>
                    <a:pt x="347021" y="468562"/>
                  </a:lnTo>
                  <a:lnTo>
                    <a:pt x="303155" y="484051"/>
                  </a:lnTo>
                  <a:lnTo>
                    <a:pt x="259504" y="490525"/>
                  </a:lnTo>
                  <a:lnTo>
                    <a:pt x="244480" y="490989"/>
                  </a:lnTo>
                  <a:close/>
                </a:path>
              </a:pathLst>
            </a:custGeom>
            <a:solidFill>
              <a:srgbClr val="AE2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636844" y="5796508"/>
              <a:ext cx="224866" cy="1275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910457" y="5970329"/>
              <a:ext cx="129827" cy="22625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928142" y="6256342"/>
              <a:ext cx="116905" cy="22654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77401" y="6526181"/>
              <a:ext cx="225520" cy="15004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748312" y="1326931"/>
            <a:ext cx="8601382" cy="1448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154670" algn="l"/>
              </a:tabLst>
            </a:pPr>
            <a:r>
              <a:rPr sz="9300" spc="735" dirty="0">
                <a:latin typeface="Bernard MT Condensed" panose="02050806060905020404" pitchFamily="18" charset="0"/>
              </a:rPr>
              <a:t>HUKUM</a:t>
            </a:r>
            <a:r>
              <a:rPr sz="9300" spc="-155" dirty="0">
                <a:latin typeface="Bernard MT Condensed" panose="02050806060905020404" pitchFamily="18" charset="0"/>
              </a:rPr>
              <a:t> </a:t>
            </a:r>
            <a:r>
              <a:rPr sz="9300" spc="220" dirty="0">
                <a:latin typeface="Bernard MT Condensed" panose="02050806060905020404" pitchFamily="18" charset="0"/>
              </a:rPr>
              <a:t>NE</a:t>
            </a:r>
            <a:r>
              <a:rPr lang="en-US" sz="9300" spc="220" dirty="0">
                <a:latin typeface="Bernard MT Condensed" panose="02050806060905020404" pitchFamily="18" charset="0"/>
              </a:rPr>
              <a:t>W</a:t>
            </a:r>
            <a:r>
              <a:rPr sz="9300" spc="600" dirty="0">
                <a:latin typeface="Bernard MT Condensed" panose="02050806060905020404" pitchFamily="18" charset="0"/>
              </a:rPr>
              <a:t>TON</a:t>
            </a:r>
            <a:r>
              <a:rPr sz="9300" spc="-245" dirty="0">
                <a:latin typeface="Bernard MT Condensed" panose="02050806060905020404" pitchFamily="18" charset="0"/>
              </a:rPr>
              <a:t> </a:t>
            </a:r>
            <a:r>
              <a:rPr sz="9300" spc="1055" dirty="0">
                <a:latin typeface="Bernard MT Condensed" panose="02050806060905020404" pitchFamily="18" charset="0"/>
              </a:rPr>
              <a:t>I</a:t>
            </a:r>
            <a:endParaRPr sz="9300" dirty="0">
              <a:latin typeface="Bernard MT Condensed" panose="02050806060905020404" pitchFamily="18" charset="0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82452" y="2944364"/>
            <a:ext cx="7484109" cy="6006131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3200" spc="3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Bunyi </a:t>
            </a:r>
            <a:r>
              <a:rPr sz="3200" spc="8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Hukun</a:t>
            </a:r>
            <a:r>
              <a:rPr sz="3200" spc="-49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20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Newton1</a:t>
            </a:r>
            <a:endParaRPr sz="3200" dirty="0">
              <a:latin typeface="Constantia" panose="02030602050306030303" pitchFamily="18" charset="0"/>
              <a:cs typeface="Arial"/>
            </a:endParaRPr>
          </a:p>
          <a:p>
            <a:pPr marL="12700" marR="5080" indent="-635" algn="ctr">
              <a:lnSpc>
                <a:spcPts val="4650"/>
              </a:lnSpc>
              <a:spcBef>
                <a:spcPts val="260"/>
              </a:spcBef>
            </a:pPr>
            <a:r>
              <a:rPr sz="3200" spc="-3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“Saat</a:t>
            </a:r>
            <a:r>
              <a:rPr sz="3200" spc="-229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200" spc="3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resultan</a:t>
            </a:r>
            <a:r>
              <a:rPr sz="3200" spc="-229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200" spc="-4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gaya</a:t>
            </a:r>
            <a:r>
              <a:rPr sz="3200" spc="-229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200" spc="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yang</a:t>
            </a:r>
            <a:r>
              <a:rPr sz="3200" spc="-22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200" spc="2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bekerja</a:t>
            </a:r>
            <a:r>
              <a:rPr sz="3200" spc="-229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200" spc="1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pada  </a:t>
            </a:r>
            <a:r>
              <a:rPr sz="3200" spc="3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bendayang </a:t>
            </a:r>
            <a:r>
              <a:rPr sz="320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komposisinya</a:t>
            </a:r>
            <a:r>
              <a:rPr sz="3200" spc="-509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200" spc="-8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sama</a:t>
            </a:r>
            <a:r>
              <a:rPr sz="3200" spc="-23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200" spc="5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dengan </a:t>
            </a:r>
            <a:r>
              <a:rPr sz="3200" spc="4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200" spc="1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nol, </a:t>
            </a:r>
            <a:r>
              <a:rPr sz="3200" spc="-1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maka </a:t>
            </a:r>
            <a:r>
              <a:rPr sz="3200" spc="5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benda </a:t>
            </a:r>
            <a:r>
              <a:rPr sz="3200" spc="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yang </a:t>
            </a:r>
            <a:r>
              <a:rPr sz="3200" spc="-3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awalnya </a:t>
            </a:r>
            <a:r>
              <a:rPr sz="3200" spc="5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diam  </a:t>
            </a:r>
            <a:r>
              <a:rPr sz="3200" spc="-2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akan </a:t>
            </a:r>
            <a:r>
              <a:rPr sz="3200" spc="114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tetap </a:t>
            </a:r>
            <a:r>
              <a:rPr sz="3200" spc="4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terus </a:t>
            </a:r>
            <a:r>
              <a:rPr sz="3200" spc="-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diam. </a:t>
            </a:r>
            <a:r>
              <a:rPr sz="3200" spc="5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Kemudian  </a:t>
            </a:r>
            <a:r>
              <a:rPr sz="3200" spc="5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benda </a:t>
            </a:r>
            <a:r>
              <a:rPr sz="3200" spc="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yang </a:t>
            </a:r>
            <a:r>
              <a:rPr sz="3200" spc="-3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awalnya </a:t>
            </a:r>
            <a:r>
              <a:rPr sz="3200" spc="2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bergeraklurus  </a:t>
            </a:r>
            <a:r>
              <a:rPr sz="3200" spc="5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beraturan </a:t>
            </a:r>
            <a:r>
              <a:rPr sz="3200" spc="-1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maka </a:t>
            </a:r>
            <a:r>
              <a:rPr sz="3200" spc="-2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akan </a:t>
            </a:r>
            <a:r>
              <a:rPr sz="3200" spc="114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tetap  </a:t>
            </a:r>
            <a:r>
              <a:rPr sz="3200" spc="3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bergeraklurusberaturan </a:t>
            </a:r>
            <a:r>
              <a:rPr sz="3200" spc="5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dengan  </a:t>
            </a:r>
            <a:r>
              <a:rPr sz="3200" spc="4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kecepatan</a:t>
            </a:r>
            <a:r>
              <a:rPr sz="3200" spc="-229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200" spc="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yang</a:t>
            </a:r>
            <a:r>
              <a:rPr sz="3200" spc="-22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200" spc="10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tetap”Hukum</a:t>
            </a:r>
            <a:r>
              <a:rPr sz="3200" spc="-22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 </a:t>
            </a:r>
            <a:r>
              <a:rPr sz="3200" spc="114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Newton  </a:t>
            </a:r>
            <a:r>
              <a:rPr sz="3200" spc="-69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1 </a:t>
            </a:r>
            <a:r>
              <a:rPr sz="3200" spc="7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disebut </a:t>
            </a:r>
            <a:r>
              <a:rPr sz="3200" spc="2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juga </a:t>
            </a:r>
            <a:r>
              <a:rPr sz="3200" spc="50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dengan </a:t>
            </a:r>
            <a:r>
              <a:rPr sz="3200" spc="9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hukum  </a:t>
            </a:r>
            <a:r>
              <a:rPr sz="3200" spc="15" dirty="0">
                <a:solidFill>
                  <a:srgbClr val="253842"/>
                </a:solidFill>
                <a:latin typeface="Constantia" panose="02030602050306030303" pitchFamily="18" charset="0"/>
                <a:cs typeface="Arial"/>
              </a:rPr>
              <a:t>kelembaman.</a:t>
            </a:r>
            <a:endParaRPr sz="3200" dirty="0">
              <a:latin typeface="Constantia" panose="02030602050306030303" pitchFamily="18" charset="0"/>
              <a:cs typeface="Arial"/>
            </a:endParaRPr>
          </a:p>
        </p:txBody>
      </p:sp>
      <p:sp>
        <p:nvSpPr>
          <p:cNvPr id="31" name="Action Button: Blank 30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95D8F7EB-52C7-5A05-E736-8D66C7D13C0F}"/>
              </a:ext>
            </a:extLst>
          </p:cNvPr>
          <p:cNvSpPr/>
          <p:nvPr/>
        </p:nvSpPr>
        <p:spPr>
          <a:xfrm>
            <a:off x="739452" y="8960069"/>
            <a:ext cx="1143000" cy="1198821"/>
          </a:xfrm>
          <a:prstGeom prst="actionButtonBlank">
            <a:avLst/>
          </a:prstGeom>
          <a:blipFill dpi="0"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Action Button: Blank 3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EDCB18F-130E-9DB3-4FA8-7FBBACF16524}"/>
              </a:ext>
            </a:extLst>
          </p:cNvPr>
          <p:cNvSpPr/>
          <p:nvPr/>
        </p:nvSpPr>
        <p:spPr>
          <a:xfrm>
            <a:off x="15505654" y="9130191"/>
            <a:ext cx="1119963" cy="1028699"/>
          </a:xfrm>
          <a:prstGeom prst="actionButtonBlank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ction Button: Blank 3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896E817-2D63-B5A4-4939-091A5EF71D27}"/>
              </a:ext>
            </a:extLst>
          </p:cNvPr>
          <p:cNvSpPr/>
          <p:nvPr/>
        </p:nvSpPr>
        <p:spPr>
          <a:xfrm>
            <a:off x="3134860" y="9119493"/>
            <a:ext cx="990600" cy="1028699"/>
          </a:xfrm>
          <a:prstGeom prst="actionButtonBlank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Action Button: Blank 33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66F6F38B-DD64-9E86-B6BF-A6BCEF763CE7}"/>
              </a:ext>
            </a:extLst>
          </p:cNvPr>
          <p:cNvSpPr/>
          <p:nvPr/>
        </p:nvSpPr>
        <p:spPr>
          <a:xfrm>
            <a:off x="17129372" y="210073"/>
            <a:ext cx="781408" cy="926930"/>
          </a:xfrm>
          <a:prstGeom prst="actionButtonBlank">
            <a:avLst/>
          </a:prstGeom>
          <a:blipFill dpi="0"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Action Button: Blank 34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2A36905B-0631-A6D3-C59A-3268AB4C2EC4}"/>
              </a:ext>
            </a:extLst>
          </p:cNvPr>
          <p:cNvSpPr/>
          <p:nvPr/>
        </p:nvSpPr>
        <p:spPr>
          <a:xfrm>
            <a:off x="1253012" y="129234"/>
            <a:ext cx="990600" cy="1028699"/>
          </a:xfrm>
          <a:prstGeom prst="actionButtonBlank">
            <a:avLst/>
          </a:prstGeom>
          <a:blipFill dpi="0"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Action Button: Blank 35">
            <a:hlinkClick r:id="rId20" action="ppaction://hlinksldjump" highlightClick="1"/>
            <a:extLst>
              <a:ext uri="{FF2B5EF4-FFF2-40B4-BE49-F238E27FC236}">
                <a16:creationId xmlns:a16="http://schemas.microsoft.com/office/drawing/2014/main" id="{FDDED202-8F57-6990-2615-4F972544CBB4}"/>
              </a:ext>
            </a:extLst>
          </p:cNvPr>
          <p:cNvSpPr/>
          <p:nvPr/>
        </p:nvSpPr>
        <p:spPr>
          <a:xfrm>
            <a:off x="3200400" y="247748"/>
            <a:ext cx="965791" cy="831436"/>
          </a:xfrm>
          <a:prstGeom prst="actionButtonBlank">
            <a:avLst/>
          </a:prstGeom>
          <a:blipFill dpi="0" rotWithShape="1"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Action Button: Blank 3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028A479-A100-844F-A34C-B70F4F71E239}"/>
              </a:ext>
            </a:extLst>
          </p:cNvPr>
          <p:cNvSpPr/>
          <p:nvPr/>
        </p:nvSpPr>
        <p:spPr>
          <a:xfrm>
            <a:off x="8320317" y="8473587"/>
            <a:ext cx="1279199" cy="1198821"/>
          </a:xfrm>
          <a:prstGeom prst="actionButtonBlank">
            <a:avLst/>
          </a:prstGeom>
          <a:blipFill dpi="0"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F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12042" y="7578917"/>
            <a:ext cx="13529573" cy="27080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Action Button: Blank 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136D50A8-6AF8-5DF1-A094-DD36BBF97CAC}"/>
              </a:ext>
            </a:extLst>
          </p:cNvPr>
          <p:cNvSpPr/>
          <p:nvPr/>
        </p:nvSpPr>
        <p:spPr>
          <a:xfrm>
            <a:off x="659701" y="8892951"/>
            <a:ext cx="1143000" cy="1198821"/>
          </a:xfrm>
          <a:prstGeom prst="actionButtonBlank">
            <a:avLst/>
          </a:prstGeom>
          <a:blipFill dpi="0"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478" b="90000" l="10000" r="90000">
                          <a14:foregroundMark x1="45444" y1="47174" x2="48667" y2="44783"/>
                          <a14:foregroundMark x1="48667" y1="10870" x2="45444" y2="8478"/>
                          <a14:foregroundMark x1="55222" y1="23043" x2="52000" y2="15652"/>
                          <a14:foregroundMark x1="58556" y1="23043" x2="58556" y2="30217"/>
                          <a14:foregroundMark x1="48667" y1="35000" x2="58556" y2="47174"/>
                          <a14:foregroundMark x1="50333" y1="37609" x2="40444" y2="73913"/>
                          <a14:foregroundMark x1="55222" y1="54565" x2="52000" y2="73913"/>
                          <a14:foregroundMark x1="43778" y1="20435" x2="5688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722" r="-38256" b="-4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Action Button: Blank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4C416E1-EC6B-F4E7-C75D-EE932795CCA0}"/>
              </a:ext>
            </a:extLst>
          </p:cNvPr>
          <p:cNvSpPr/>
          <p:nvPr/>
        </p:nvSpPr>
        <p:spPr>
          <a:xfrm>
            <a:off x="15531753" y="8908110"/>
            <a:ext cx="1119963" cy="1028699"/>
          </a:xfrm>
          <a:prstGeom prst="actionButtonBlank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ction Button: Blank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3A31B0F-5B41-D389-CA87-9431D5E5BC99}"/>
              </a:ext>
            </a:extLst>
          </p:cNvPr>
          <p:cNvSpPr/>
          <p:nvPr/>
        </p:nvSpPr>
        <p:spPr>
          <a:xfrm>
            <a:off x="3733952" y="9063073"/>
            <a:ext cx="990600" cy="1028699"/>
          </a:xfrm>
          <a:prstGeom prst="actionButtonBlank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Blank 6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CE44934A-1123-5077-D588-E9DFC7CA9693}"/>
              </a:ext>
            </a:extLst>
          </p:cNvPr>
          <p:cNvSpPr/>
          <p:nvPr/>
        </p:nvSpPr>
        <p:spPr>
          <a:xfrm>
            <a:off x="17145000" y="254068"/>
            <a:ext cx="838200" cy="831436"/>
          </a:xfrm>
          <a:prstGeom prst="actionButtonBlank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58" r="-26976" b="22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ction Button: Blank 7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9E75B69A-42C4-A45E-6FEB-00F08FCB8A06}"/>
              </a:ext>
            </a:extLst>
          </p:cNvPr>
          <p:cNvSpPr/>
          <p:nvPr/>
        </p:nvSpPr>
        <p:spPr>
          <a:xfrm>
            <a:off x="1143000" y="51835"/>
            <a:ext cx="990600" cy="1028699"/>
          </a:xfrm>
          <a:prstGeom prst="actionButtonBlank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10" r="-1" b="-4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ction Button: Blank 8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15B95420-5991-0736-64CA-354EDF85FFC4}"/>
              </a:ext>
            </a:extLst>
          </p:cNvPr>
          <p:cNvSpPr/>
          <p:nvPr/>
        </p:nvSpPr>
        <p:spPr>
          <a:xfrm>
            <a:off x="3319131" y="195228"/>
            <a:ext cx="965791" cy="831436"/>
          </a:xfrm>
          <a:prstGeom prst="actionButtonBlank">
            <a:avLst/>
          </a:prstGeom>
          <a:blipFill dpi="0"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167" b="96667" l="10000" r="90000">
                          <a14:foregroundMark x1="46667" y1="17167" x2="46667" y2="4667"/>
                          <a14:foregroundMark x1="46667" y1="96833" x2="41444" y2="89333"/>
                          <a14:foregroundMark x1="58889" y1="2167" x2="55333" y2="17167"/>
                          <a14:foregroundMark x1="36222" y1="29500" x2="46667" y2="27167"/>
                          <a14:foregroundMark x1="55333" y1="34500" x2="46667" y2="67000"/>
                          <a14:foregroundMark x1="51889" y1="24667" x2="41444" y2="19667"/>
                          <a14:foregroundMark x1="53667" y1="29500" x2="64111" y2="47000"/>
                          <a14:foregroundMark x1="55333" y1="24667" x2="60556" y2="19667"/>
                          <a14:foregroundMark x1="58889" y1="32000" x2="64111" y2="34500"/>
                          <a14:foregroundMark x1="43222" y1="4667" x2="53667" y2="2167"/>
                          <a14:foregroundMark x1="53667" y1="84333" x2="50111" y2="84333"/>
                          <a14:foregroundMark x1="51889" y1="76833" x2="48444" y2="72000"/>
                          <a14:foregroundMark x1="46667" y1="76833" x2="51889" y2="74500"/>
                          <a14:foregroundMark x1="53667" y1="2167" x2="48444" y2="12167"/>
                          <a14:foregroundMark x1="48444" y1="86833" x2="41444" y2="8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71" r="-13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Online Media 11" title="Animasi Konsep Hukum Newton 1">
            <a:hlinkClick r:id="" action="ppaction://media"/>
            <a:extLst>
              <a:ext uri="{FF2B5EF4-FFF2-40B4-BE49-F238E27FC236}">
                <a16:creationId xmlns:a16="http://schemas.microsoft.com/office/drawing/2014/main" id="{7C5CFBF1-FE1C-57EF-4E6C-D998F06569B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8"/>
          <a:stretch>
            <a:fillRect/>
          </a:stretch>
        </p:blipFill>
        <p:spPr>
          <a:xfrm>
            <a:off x="3319131" y="1192073"/>
            <a:ext cx="12515394" cy="707119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HUKUM NEWTON (1)"/>
  <p:tag name="ISPRING_FIRST_PUBLISH" val="1"/>
  <p:tag name="ISPRING_UUID" val="{055C60EC-4365-424C-A58B-87554CF2E201}"/>
  <p:tag name="ISPRING_RESOURCE_FOLDER" val="C:\Users\HP\Documents\HUKUM NEWTON (1)\"/>
  <p:tag name="ISPRING_PRESENTATION_PATH" val="C:\Users\HP\Documents\HUKUM NEWTON (1).pptx"/>
  <p:tag name="ISPRING_PROJECT_VERSION" val="9.3"/>
  <p:tag name="ISPRING_PROJECT_FOLDER_UPDATED" val="1"/>
  <p:tag name="ISPRING_SCREEN_RECS_UPDATED" val="C:\Users\HP\Documents\HUKUM NEWTON (1)\"/>
  <p:tag name="ISPRING_PLAYERS_CUSTOMIZATION_2" val="UEsDBBQAAgAIADZZplJ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e2mVVTIbuiL5AwAA4A4AABgAAABub25lL2NvbW1vbl9tZXNzYWdlcy5sbmetV99vqzYUfr/S/R8spPu29W5ve2hTAXEzKwRzwWnavSAXnNS6gDMw6bK/fseGdMndKkJaKUKxkc+P7/vOOeb69q+yQDtRN1JVN86vV784SFSZymW1uXGW7O7n3xzUaF7lvFCVuHEq5aDbyedP1wWvNi3fCPj/+RNC16VoGlg2E7P6d41kfuNEXur6Pk4S4gU4dWPipoHr4SD1XH+eMpp6eEZCZzJTSMPvWaAnsZFVBUEgtbYbTSFzcf21tzrOCWWMLtLIDXHgTDyltSqRx+vLrIXuPZm5jNAw9ZZgOEycSch3csM1QIieWjBfNZfZTjBjJJyBRTfL4IB8koXUe5QIrQGLS60GZIqdSXI5goxGB/iY2o7FbjklFGCL4w41axIybHOpUMXr2gI3wmAUuI84ThMfg1FjmrI0WUYRjRmeQoRGLbJsi44Q2aBKadS0262qtciRrKyg+AnCpRqFTTInYQrubX79NgkIe0wX1GDN2rpC4PzDnIQ0XrjBifX1+n3m70EV/8PLPajkMl5WLsMQZTzvIvdjDBvTdEXY787ErwU36L9I/Yxksq1NbYsdL9qOpr4FDbk7NAw3ivryO8Tt8ez70GmfhiymQaflNMQPDGoXnuPORTG+dybmOXhuGcc4ZF0FpiSxUvXpIgqwleqjatEz3wnT9XZSvFhhikrLum945kWmYKNqB6md0oULsMc4YTHxDaVQ86qu9z91em/1s6rBXYNy2fCnAsgwPg0P5v22Fg247thQpkagcnJVclldDbmGHKEgIzdJVjSGvHClRY042vKmeVF1fpLfsaMhwyT0KUDosyPjpr5fDUOMEsZVXYtMDxuDKF2LTM/IioRTukqZFYIho2wbDYCX20JoYaOVJhWedb1drBUwUwho9xY18G5pGgRoATXizjCMogfQAIiOjjlB586EzseceMQwQ+AxdOZomIE6D9I5SDPjRgnFvu8zhrmdVG0DO4ZNEJDNvrka5ybB35agGOIGb1RAZ/XQqDdyJyCOOhf1oCMoSh9PYYSm35bkj/TOJYHtQD/SzPd2KPB8x6vM3DYy3jYC7eFdLnP7zkjM+v+zlX8jrvuC/NLXcjjFD1/GxnNS/m+oj2styq0ecm0A68O/JApTTm+GcE7ql/l/ndkfwszRlH83Pye3iTEcDQbxTqTOZ+tDI7FKObtLWqFc3h6PZtZJG2OEBfjkeg0mC1lKuEmcYXO5wAbRBJpN13xOMlmptsitsAr53TYgGExtKf47Ddc1fDCY3YI3B2C7Bnj7nii65OLOaTRiKr5q42x+jqRxOUvJ0rMxJym9u4OJtF4PnWAEcv+QCwnviq1UJWz9EOnrqrHfotdfjz5N/wFQSwMEFAACAAgAe2mVVRUeYBujAAAAfwEAACkAAABub25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e2mVVR9UimowAwAAxw4AACIAAABub25lL2ZsYXNoX3B1Ymxpc2hpbmdfc2V0dGluZ3MueG1s5ZfdT9swEMDf+1dYmXhcA9omTSgtYv2Qqo2CSGHwhNzYbU44duaPduWv3zluS9nKFr4ktj1UTey7353vzuc4OfheCDLj2oCSrWivuRsRLjPFQE5b0dmo//ZjRIylklGhJG9FUkXkoN1ISjcWYPKUW4uihiBGmv3StqLc2nI/jufzeRNMqf2sEs4i3zQzVcSl5oZLy3VcCrrAP7souYmWhBoA/BVKLtXajQYhSSAdKeYEJ8Ba0RCd7Qtq8igOEmOaXU+1cpJ1lFCa6Om4Fb3p9Lp73XcrmUDpQsGlD4dp46AftvuUMfAOUJHCDSc5h2mOnmKw5sBs7p9iL53EvzIqclgz9YyOwsVLu4TjhHI640tjOEKtpVmO+ta0J1QYnsSbQysx8CGkmYUZenarHvydOCFSV5ZK27bVDhE/Da4o8T2YZKI2jC3fyVgJjG3lFJZJMeZsSAseop1eg+yj0F5EJrQAsWhFxyWXJKUSkwuWCsjWusaNjQVbJbW/lD7UQAU5k4DVx8lRGt1aD4vKcqoN3/RqNWN8ZLP2V+UEIwvliIBrTqwiGF1X4FPOyWYKyESrohrFErHECECLM+Bzzg6qUC2B9xm6RBOFQ00sxVJwGyx8c3BDxnyiNHI5nWHh4jiYwG8+CFxSY26hdOXjTvpl0O1dDYbd3sWOXyBlMyqzB8KxnHhR2hfh0wWRyq70MBwZdYZXSWHAqrk6a2s+Pg3risY8P1M27vANFE7Q58SvA7KBfsGUv4yVhyT+jx7UNpvTWbXR/eat0LjFAVMSmDiRYUsCueyANYAZlURJsSA0w6ZsfNuYgXIGR0KDCGjzeA+DPpZp9TaFGTZJpRnXv0eyhcRGmfWVLnwyGfHnXyvqdkYYs1Hv9LAzGpwPRpdXo97FKJxGa/V4a/dMYt/Ut/d4f2i8xhZ/cto7rxP5IQahVoZ6aS3ccR2p4891pE7DmXSycR7VcgF7zDTsGewyAgrAInhFFfOUr4JQbc9cMX/NhvkHVv/6Pglrrz/tHQ0+HX/p/u+74KlxCG+rO1N8516TxFsvQH6mAAkFXqv8obi+NbU/vN9N4u1TjQbS7l4+240fUEsDBBQAAgAIAHtplVVxV5SdFQEAANECAAAcAAAAbm9uZS9mbGFzaF9za2luX3NldHRpbmdzLnhtbI2S0U6DMBSG730KgveQTY2asCZu6I3RLNle4AAH0gx6SHsg4e2thQ1UiOtV+///19OeNjInqbwWtZGkNv7KFzeeF6VUkj4gs1SF+VbOmiezjZ80zKSClBSj4kCRrqD0xe2bG1Hokv9RZGtey+SQ4ljmYf20ja9Chhr328d497wE1FBgkEB6KjQ1KrP53Wu8iu8m+WE6bUhkfnYHGqYDg2bBusEoHNe9b6DFFyUrYNtnazCaITnn9ExJVO81GtsuZ4ocSmOJP/p4hH0J3WUzcwZmnCXkKCsU6znEOT2moJWFU49djSLXaIv8EvskKkhKfMcuIdDZ5yUy3H3R7ml7x6bCD8pQ1JqqmqNwIrmHGZ/Bzu1XFl9QSwMEFAACAAgAe2mVVdebcJYrAwAAbw4AACEAAABub25lL2h0bWxfcHVibGlzaGluZ19zZXR0aW5ncy54bWzdV01PGzEQvedXWFtxbLaolwolQTQfalRIEBsonJCzdrIjvPbWH0nDr+94nYRAA10oEaiHKNnxzJvxm/FztnH4KxdkxrUBJZvRfv1TRLhMFQM5bUbno97HLxExlkpGhZK8GUkVkcNWrVG4sQCTJdxadDUEYaQ5KGwzyqwtDuJ4Pp/XwRTaryrhLOKbeqryuNDccGm5jgtBF/hlFwU30RKhAgB+ciWXYa1ajZBGQDpRzAlOgDWjARb7zeYiioPDmKY3U62cZG0llCZ6Om5GH9rdzn7n88ongHQg59KzYVpo9GZ7QBkDn5+KBG45yThMMywUuZoDs5n/FXvvRvwnRokctkw9Rlvh3qVdguOCcjrly2RoodbSNMN4a1oTKgxvxJumlRt4BmlqYYaV3YWHeidOiMQVhdK2ZbVDiAfGFUr8CExjojaSLZ/JWAmktiwKpyQfczagOc7EaU9GZEJzEItmNCy4JAmV2FGwVEC6jjBubCzYspO9pfeRBirIuQQcOU5OkuguZ9hKmlFt+GYtqxXj+UxbP5QTjCyUIwJuOLGKIKcux18ZJ5vEk4lWeWkV1FhiBGDGGfA5Z4clQUvAxxJdYYrcYSTOXyG4DRl+OrglYz5RGnE5neG0oh1MwK8/C7igxtyB0lWNe8lxv9O97g863cs9v0HKZlSmzwTHIeJ5YXeCTxdEKruKQzpS6gwvm8KAlWtV9lZ/eRvWc4x9fqVu3MM3kDtBXxN+TcgG9A5bvpssz2n8XyuonDajs/Kg+8NbQuMRB2xJwMSFFNUK5FL3KgCmVBIlxYLQFKXYeNmYgXIGLUEgArR5eYUhHse0fJrCDEVSacb105BsIVEo057SuW8mI/7Sa0ad9gg5G3XPjtqj/kV/dHU96l6Owh20Do+3qmcj9lK+Xdn9VfFQ2Mdvp+ynZ92LKoQPcO+VGtNNKsENq3gNv1fxOgtX0enGNVSpBJSWaTgqKC4CcsDev6NB2foXAJ6clDBbrzwo7+B4/Pe73tprs00WSMJz8EG71ofKBCTdk/7X4XFnp0xANSredhT+lYnwtHoliu+9tjTire83NbTff0ls1X4DUEsDBBQAAgAIAHtplVWOc/b6agAAAOUAAAAaAAAAbm9uZS9odG1sX3NraW5fc2V0dGluZ3MuanOr5lIAAqUcJQUrhWowG8xPKi0pyc/TS87PK0nNK9HLyy/KTQSrUVJ2AwMlHZyK88tSiwgoTUtMTkUx1NTIwskFp0qEiSZO5i7OlsjqChLTU/WSEpOz04vyS/NSIMqcXV0MXYyVwKpquWoBUEsDBBQAAgAIAHtplVW8fTX3SgAAAEkAAAAXAAAAbm9uZS9sb2NhbF9zZXR0aW5ncy54bWyzsa/IzVEoSy0qzszPs1Uy1DNQUkjNS85PycxLt1UKDXHTtVBSKC5JzEtJzMnPS7VVystXUrC347LJyU9OzAlOLSkBKizWt+MCAFBLAQIAABQAAgAIADZZplJrXzME1QIAAPcHAAAPAAAAAAAAAAEAAAAAAAAAAABub25lL3BsYXllci54bWxQSwECAAAUAAIACAB7aZVVMhu6IvkDAADgDgAAGAAAAAAAAAABAAAAAAACAwAAbm9uZS9jb21tb25fbWVzc2FnZXMubG5nUEsBAgAAFAACAAgAe2mVVRUeYBujAAAAfwEAACkAAAAAAAAAAQAAAAAAMQcAAG5vbmUvcGxheWJhY2tfYW5kX25hdmlnYXRpb25fc2V0dGluZ3MueG1sUEsBAgAAFAACAAgAe2mVVR9UimowAwAAxw4AACIAAAAAAAAAAQAAAAAAGwgAAG5vbmUvZmxhc2hfcHVibGlzaGluZ19zZXR0aW5ncy54bWxQSwECAAAUAAIACAB7aZVVcVeUnRUBAADRAgAAHAAAAAAAAAABAAAAAACLCwAAbm9uZS9mbGFzaF9za2luX3NldHRpbmdzLnhtbFBLAQIAABQAAgAIAHtplVXXm3CWKwMAAG8OAAAhAAAAAAAAAAEAAAAAANoMAABub25lL2h0bWxfcHVibGlzaGluZ19zZXR0aW5ncy54bWxQSwECAAAUAAIACAB7aZVVjnP2+moAAADlAAAAGgAAAAAAAAABAAAAAABEEAAAbm9uZS9odG1sX3NraW5fc2V0dGluZ3MuanNQSwECAAAUAAIACAB7aZVVvH0190oAAABJAAAAFwAAAAAAAAABAAAAAADmEAAAbm9uZS9sb2NhbF9zZXR0aW5ncy54bWxQSwUGAAAAAAgACABQAgAAZREAAAAA"/>
  <p:tag name="ISPRING_CURRENT_PLAYER_ID" val="none"/>
  <p:tag name="ISPRING_LMS_API_VERSION" val="SCORM 2004 (2nd edition)"/>
  <p:tag name="ISPRING_ULTRA_SCORM_COURSE_ID" val="EA7F5692-3AC4-42FF-B33B-1E7FBC984BCC"/>
  <p:tag name="ISPRING_CMI5_LAUNCH_METHOD" val="any window"/>
  <p:tag name="ISPRINGCLOUDFOLDERID" val="1"/>
  <p:tag name="ISPRINGONLINEFOLDERID" val="1"/>
  <p:tag name="ISPRING_OUTPUT_FOLDER" val="[[&quot;\uFFFD\uFFFD\uFFFDt{313E7C20-DAEA-4EC0-8FEF-109F4F2EFD96}&quot;,&quot;C:\\android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RATE_SLIDES" val="0"/>
  <p:tag name="ISPRING_SCORM_PASSING_SCORE" val="8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7399A70-882D-4DB6-BE5F-AC81A60E10EA}:26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F811883-DA5A-45BB-837A-4B0A00962B8B}:2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F159E82-3A4A-4358-BD49-87886697BFA3}:26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3A70EB4-A0E8-4290-A9EB-7F683E402F61}:26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9201F7F-70CA-41C7-B005-B965218F654F}:26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0F6125F-0154-4222-BECC-C842CC1CD7EC}:26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D22542C-D204-49F7-91C5-DC7D54D2C0CC}:27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F9567FA-B4FA-414A-9B04-A2334F8CD836}:27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8FFD2F3-8982-4C0F-95D0-FD1A9A86BDB4}:27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FD8E57C-9F95-4AD4-8991-6A6F527EB97E}: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F5B112A-38D3-404F-9740-5AE9C0E76AD9}:256"/>
  <p:tag name="GENSWF_SLIDE_TITLE" val="OPENING"/>
  <p:tag name="ISPRING_SLIDE_INDENT_LEVEL" val="0"/>
  <p:tag name="ISPRING_CUSTOM_TIMING_USED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3E2896F-D3B6-49D7-9DD1-0D314FB7D8DA}:27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40C6BB0-3540-4048-888B-E9E034B52540}:27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6856D65-948C-49A8-B03A-44882F1616A1}:27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WEB_ADDRESS" val="https://www.gramedia.com/literasi/hukum-newton/"/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0"/>
  <p:tag name="ISPRING_WO_SLIDE_POS_X" val="360"/>
  <p:tag name="ISPRING_WO_SLIDE_POS_Y" val="20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847C1F3-8217-4884-83B9-11599EE2138C}:27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1B9CEC4-B0C6-4B1A-B272-9789D020D0F1}:28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714F247-3A02-4056-8C01-9D5C2D37F3C2}:27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ISPRING_QUIZ_FULL_PATH" val="C:\Users\HP\Documents\HUKUM NEWTON (1)\quiz\quiz1.quiz"/>
  <p:tag name="ISPRING_QUIZ_RELATIVE_PATH" val="HUKUM NEWTON (1)\quiz\quiz1.quiz"/>
  <p:tag name="GENSWF_SLIDE_UID" val="{A62E6C49-7CAB-4A78-9BC2-7F61FE694CF3}:28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500D1A8-167E-4038-A7FB-4DF2D105528A}:27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840B144-8E41-4F43-B94C-9A758D11FCB4}:28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7E37131-6899-49E5-8F76-EF9E21A80776}:2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9D919A0-51CA-416B-9CEF-B277BE71078D}:2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D8ADECE-F807-4266-AC52-052AC226B8BB}:25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5C3A822-D783-49EB-85DE-72E0187E5D25}:26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A1B206D-FF69-43CB-894F-FB2C7BE75AD5}:261"/>
  <p:tag name="GENSWF_SLIDE_TITLE" val="MENU MATERI"/>
  <p:tag name="ISPRING_SLIDE_INDENT_LEVEL" val="0"/>
  <p:tag name="ISPRING_CUSTOM_TIMING_USE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71F6DA6-BAC4-47CF-8130-306CAE4D89F1}: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B7842A2-3652-4972-8214-38E2FEE1ACC7}:26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E232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2415</TotalTime>
  <Words>717</Words>
  <Application>Microsoft Office PowerPoint</Application>
  <PresentationFormat>Custom</PresentationFormat>
  <Paragraphs>141</Paragraphs>
  <Slides>27</Slides>
  <Notes>27</Notes>
  <HiddenSlides>0</HiddenSlides>
  <MMClips>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Bernard MT Condensed</vt:lpstr>
      <vt:lpstr>Calibri</vt:lpstr>
      <vt:lpstr>Constantia</vt:lpstr>
      <vt:lpstr>Segoe UI</vt:lpstr>
      <vt:lpstr>Segoe UI Semibold</vt:lpstr>
      <vt:lpstr>Times New Roman</vt:lpstr>
      <vt:lpstr>Trebuchet MS</vt:lpstr>
      <vt:lpstr>Office Theme</vt:lpstr>
      <vt:lpstr>PowerPoint Presentation</vt:lpstr>
      <vt:lpstr>MENU</vt:lpstr>
      <vt:lpstr>PROFIL PENGEMBANG</vt:lpstr>
      <vt:lpstr>PETUNJUK</vt:lpstr>
      <vt:lpstr>INDIKATOR</vt:lpstr>
      <vt:lpstr>PowerPoint Presentation</vt:lpstr>
      <vt:lpstr>PENGERTIAN</vt:lpstr>
      <vt:lpstr>HUKUM NEWTON I</vt:lpstr>
      <vt:lpstr>PowerPoint Presentation</vt:lpstr>
      <vt:lpstr>HUKUM NEWTON II</vt:lpstr>
      <vt:lpstr>PowerPoint Presentation</vt:lpstr>
      <vt:lpstr>HUKUM NEWTON III</vt:lpstr>
      <vt:lpstr>PowerPoint Presentation</vt:lpstr>
      <vt:lpstr>RUMUS</vt:lpstr>
      <vt:lpstr>PowerPoint Presentation</vt:lpstr>
      <vt:lpstr>PowerPoint Presentation</vt:lpstr>
      <vt:lpstr>UNSUR-UNSUR</vt:lpstr>
      <vt:lpstr>PowerPoint Presentation</vt:lpstr>
      <vt:lpstr>CONTOH PENERAPAN</vt:lpstr>
      <vt:lpstr>PowerPoint Presentation</vt:lpstr>
      <vt:lpstr>PowerPoint Presentation</vt:lpstr>
      <vt:lpstr>RANGKUMAN</vt:lpstr>
      <vt:lpstr>PowerPoint Presentation</vt:lpstr>
      <vt:lpstr>KUIS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HUKUM NEWTON (1)</dc:title>
  <dc:creator>Nisa Nurria Insani</dc:creator>
  <cp:keywords>DAFVQCindVQ,BAE57SK2gTM</cp:keywords>
  <cp:lastModifiedBy>nisa insani</cp:lastModifiedBy>
  <cp:revision>16</cp:revision>
  <dcterms:created xsi:type="dcterms:W3CDTF">2022-12-20T05:30:39Z</dcterms:created>
  <dcterms:modified xsi:type="dcterms:W3CDTF">2022-12-22T07:32:37Z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2022-12-20T00:00:00Z</vt:filetime>
  </property>
  <property fmtid="{D5CDD505-2E9C-101B-9397-08002B2CF9AE}" pid="3" name="Creator">
    <vt:lpwstr>Canva</vt:lpwstr>
  </property>
  <property fmtid="{D5CDD505-2E9C-101B-9397-08002B2CF9AE}" pid="4" name="LastSaved">
    <vt:filetime>2022-12-20T00:00:00Z</vt:filetime>
  </property>
</Properties>
</file>